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4" r:id="rId6"/>
    <p:sldId id="265" r:id="rId7"/>
    <p:sldId id="261" r:id="rId8"/>
    <p:sldId id="267" r:id="rId9"/>
    <p:sldId id="264" r:id="rId10"/>
    <p:sldId id="266" r:id="rId11"/>
    <p:sldId id="270"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Muli Bold Bold" panose="020B0604020202020204" charset="0"/>
      <p:regular r:id="rId17"/>
    </p:embeddedFont>
    <p:embeddedFont>
      <p:font typeface="Muli Regular" panose="020B0604020202020204" charset="0"/>
      <p:regular r:id="rId18"/>
    </p:embeddedFont>
    <p:embeddedFont>
      <p:font typeface="Muli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4"/>
    <a:srgbClr val="0E2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028700" y="8603165"/>
            <a:ext cx="825500" cy="825500"/>
            <a:chOff x="0" y="0"/>
            <a:chExt cx="1100667" cy="1100667"/>
          </a:xfrm>
        </p:grpSpPr>
        <p:grpSp>
          <p:nvGrpSpPr>
            <p:cNvPr id="8" name="Group 8"/>
            <p:cNvGrpSpPr/>
            <p:nvPr/>
          </p:nvGrpSpPr>
          <p:grpSpPr>
            <a:xfrm>
              <a:off x="0" y="0"/>
              <a:ext cx="1100667" cy="1100667"/>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0" name="Group 10"/>
            <p:cNvGrpSpPr/>
            <p:nvPr/>
          </p:nvGrpSpPr>
          <p:grpSpPr>
            <a:xfrm rot="-5400000">
              <a:off x="436385" y="452780"/>
              <a:ext cx="290178" cy="195107"/>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3" name="Group 13"/>
          <p:cNvGrpSpPr/>
          <p:nvPr/>
        </p:nvGrpSpPr>
        <p:grpSpPr>
          <a:xfrm>
            <a:off x="1028700" y="992981"/>
            <a:ext cx="6337347" cy="2098150"/>
            <a:chOff x="0" y="-47625"/>
            <a:chExt cx="8449797" cy="2797534"/>
          </a:xfrm>
        </p:grpSpPr>
        <p:sp>
          <p:nvSpPr>
            <p:cNvPr id="14" name="TextBox 14"/>
            <p:cNvSpPr txBox="1"/>
            <p:nvPr/>
          </p:nvSpPr>
          <p:spPr>
            <a:xfrm>
              <a:off x="0" y="1323022"/>
              <a:ext cx="8449797" cy="1426887"/>
            </a:xfrm>
            <a:prstGeom prst="rect">
              <a:avLst/>
            </a:prstGeom>
          </p:spPr>
          <p:txBody>
            <a:bodyPr lIns="0" tIns="0" rIns="0" bIns="0" rtlCol="0" anchor="t">
              <a:spAutoFit/>
            </a:bodyPr>
            <a:lstStyle/>
            <a:p>
              <a:pPr>
                <a:lnSpc>
                  <a:spcPts val="8760"/>
                </a:lnSpc>
              </a:pPr>
              <a:r>
                <a:rPr lang="en-US" sz="7300" dirty="0">
                  <a:solidFill>
                    <a:srgbClr val="F36825"/>
                  </a:solidFill>
                  <a:latin typeface="Muli Bold Bold"/>
                </a:rPr>
                <a:t>MÔ HÌNH</a:t>
              </a:r>
            </a:p>
          </p:txBody>
        </p:sp>
        <p:sp>
          <p:nvSpPr>
            <p:cNvPr id="15" name="TextBox 15"/>
            <p:cNvSpPr txBox="1"/>
            <p:nvPr/>
          </p:nvSpPr>
          <p:spPr>
            <a:xfrm>
              <a:off x="0" y="-47625"/>
              <a:ext cx="6684345" cy="707887"/>
            </a:xfrm>
            <a:prstGeom prst="rect">
              <a:avLst/>
            </a:prstGeom>
          </p:spPr>
          <p:txBody>
            <a:bodyPr lIns="0" tIns="0" rIns="0" bIns="0" rtlCol="0" anchor="t">
              <a:spAutoFit/>
            </a:bodyPr>
            <a:lstStyle/>
            <a:p>
              <a:pPr>
                <a:lnSpc>
                  <a:spcPts val="4480"/>
                </a:lnSpc>
              </a:pPr>
              <a:r>
                <a:rPr lang="en-US" sz="3200" dirty="0">
                  <a:solidFill>
                    <a:srgbClr val="0E2C4B"/>
                  </a:solidFill>
                  <a:latin typeface="Muli Bold Bold"/>
                </a:rPr>
                <a:t>DỰ ÁN 1 – NHÓM COM</a:t>
              </a:r>
            </a:p>
          </p:txBody>
        </p:sp>
      </p:grpSp>
      <p:pic>
        <p:nvPicPr>
          <p:cNvPr id="16" name="Picture 5">
            <a:extLst>
              <a:ext uri="{FF2B5EF4-FFF2-40B4-BE49-F238E27FC236}">
                <a16:creationId xmlns:a16="http://schemas.microsoft.com/office/drawing/2014/main" id="{23C09448-AD17-C942-428E-0F96BA3E3955}"/>
              </a:ext>
            </a:extLst>
          </p:cNvPr>
          <p:cNvPicPr>
            <a:picLocks noChangeAspect="1"/>
          </p:cNvPicPr>
          <p:nvPr/>
        </p:nvPicPr>
        <p:blipFill>
          <a:blip r:embed="rId2"/>
          <a:srcRect/>
          <a:stretch>
            <a:fillRect/>
          </a:stretch>
        </p:blipFill>
        <p:spPr>
          <a:xfrm>
            <a:off x="8001000" y="1668298"/>
            <a:ext cx="9712354" cy="69504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21877" y="4669139"/>
            <a:ext cx="7960998" cy="948721"/>
          </a:xfrm>
          <a:prstGeom prst="rect">
            <a:avLst/>
          </a:prstGeom>
        </p:spPr>
        <p:txBody>
          <a:bodyPr lIns="0" tIns="0" rIns="0" bIns="0" rtlCol="0" anchor="t">
            <a:spAutoFit/>
          </a:bodyPr>
          <a:lstStyle/>
          <a:p>
            <a:pPr>
              <a:lnSpc>
                <a:spcPts val="7770"/>
              </a:lnSpc>
            </a:pPr>
            <a:r>
              <a:rPr lang="en-US" sz="6475" dirty="0">
                <a:solidFill>
                  <a:srgbClr val="0E2C4B"/>
                </a:solidFill>
                <a:latin typeface="Muli Bold Bold"/>
              </a:rPr>
              <a:t>DEMO ĐỀ TÀI</a:t>
            </a:r>
          </a:p>
        </p:txBody>
      </p:sp>
      <p:grpSp>
        <p:nvGrpSpPr>
          <p:cNvPr id="6" name="Group 6"/>
          <p:cNvGrpSpPr/>
          <p:nvPr/>
        </p:nvGrpSpPr>
        <p:grpSpPr>
          <a:xfrm>
            <a:off x="469457" y="2057747"/>
            <a:ext cx="7318978" cy="6750644"/>
            <a:chOff x="0" y="0"/>
            <a:chExt cx="9758637" cy="9000859"/>
          </a:xfrm>
        </p:grpSpPr>
        <p:grpSp>
          <p:nvGrpSpPr>
            <p:cNvPr id="7" name="Group 7"/>
            <p:cNvGrpSpPr/>
            <p:nvPr/>
          </p:nvGrpSpPr>
          <p:grpSpPr>
            <a:xfrm>
              <a:off x="1200904" y="173984"/>
              <a:ext cx="8280339" cy="828033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9" name="Picture 9"/>
            <p:cNvPicPr>
              <a:picLocks noChangeAspect="1"/>
            </p:cNvPicPr>
            <p:nvPr/>
          </p:nvPicPr>
          <p:blipFill>
            <a:blip r:embed="rId2">
              <a:alphaModFix amt="51000"/>
            </a:blip>
            <a:srcRect/>
            <a:stretch>
              <a:fillRect/>
            </a:stretch>
          </p:blipFill>
          <p:spPr>
            <a:xfrm>
              <a:off x="0" y="6209132"/>
              <a:ext cx="8043389" cy="2791726"/>
            </a:xfrm>
            <a:prstGeom prst="rect">
              <a:avLst/>
            </a:prstGeom>
          </p:spPr>
        </p:pic>
        <p:pic>
          <p:nvPicPr>
            <p:cNvPr id="10" name="Picture 10"/>
            <p:cNvPicPr>
              <a:picLocks noChangeAspect="1"/>
            </p:cNvPicPr>
            <p:nvPr/>
          </p:nvPicPr>
          <p:blipFill>
            <a:blip r:embed="rId3"/>
            <a:srcRect/>
            <a:stretch>
              <a:fillRect/>
            </a:stretch>
          </p:blipFill>
          <p:spPr>
            <a:xfrm>
              <a:off x="745657" y="0"/>
              <a:ext cx="9012980" cy="8889051"/>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a:stretch>
            <a:fillRect/>
          </a:stretch>
        </p:blipFill>
        <p:spPr>
          <a:xfrm>
            <a:off x="13971016" y="7410359"/>
            <a:ext cx="3288284" cy="1141308"/>
          </a:xfrm>
          <a:prstGeom prst="rect">
            <a:avLst/>
          </a:prstGeom>
        </p:spPr>
      </p:pic>
      <p:grpSp>
        <p:nvGrpSpPr>
          <p:cNvPr id="3" name="Group 3"/>
          <p:cNvGrpSpPr/>
          <p:nvPr/>
        </p:nvGrpSpPr>
        <p:grpSpPr>
          <a:xfrm>
            <a:off x="3063954" y="2122975"/>
            <a:ext cx="12160093" cy="6041050"/>
            <a:chOff x="0" y="0"/>
            <a:chExt cx="9728074" cy="4832840"/>
          </a:xfrm>
        </p:grpSpPr>
        <p:sp>
          <p:nvSpPr>
            <p:cNvPr id="4" name="Freeform 4"/>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pic>
        <p:nvPicPr>
          <p:cNvPr id="5" name="Picture 5"/>
          <p:cNvPicPr>
            <a:picLocks noChangeAspect="1"/>
          </p:cNvPicPr>
          <p:nvPr/>
        </p:nvPicPr>
        <p:blipFill>
          <a:blip r:embed="rId3"/>
          <a:srcRect/>
          <a:stretch>
            <a:fillRect/>
          </a:stretch>
        </p:blipFill>
        <p:spPr>
          <a:xfrm>
            <a:off x="13379131" y="5697655"/>
            <a:ext cx="2628231" cy="2635783"/>
          </a:xfrm>
          <a:prstGeom prst="rect">
            <a:avLst/>
          </a:prstGeom>
        </p:spPr>
      </p:pic>
      <p:grpSp>
        <p:nvGrpSpPr>
          <p:cNvPr id="6" name="Group 6"/>
          <p:cNvGrpSpPr/>
          <p:nvPr/>
        </p:nvGrpSpPr>
        <p:grpSpPr>
          <a:xfrm>
            <a:off x="4871996" y="4548709"/>
            <a:ext cx="8470264" cy="2622833"/>
            <a:chOff x="-1" y="682561"/>
            <a:chExt cx="11293685" cy="3497111"/>
          </a:xfrm>
        </p:grpSpPr>
        <p:sp>
          <p:nvSpPr>
            <p:cNvPr id="7" name="TextBox 7"/>
            <p:cNvSpPr txBox="1"/>
            <p:nvPr/>
          </p:nvSpPr>
          <p:spPr>
            <a:xfrm>
              <a:off x="-1" y="682561"/>
              <a:ext cx="11293684" cy="1436291"/>
            </a:xfrm>
            <a:prstGeom prst="rect">
              <a:avLst/>
            </a:prstGeom>
          </p:spPr>
          <p:txBody>
            <a:bodyPr lIns="0" tIns="0" rIns="0" bIns="0" rtlCol="0" anchor="t">
              <a:spAutoFit/>
            </a:bodyPr>
            <a:lstStyle/>
            <a:p>
              <a:pPr algn="ctr">
                <a:lnSpc>
                  <a:spcPts val="8400"/>
                </a:lnSpc>
              </a:pPr>
              <a:r>
                <a:rPr lang="en-US" sz="7000" dirty="0">
                  <a:solidFill>
                    <a:srgbClr val="0E2C4B"/>
                  </a:solidFill>
                  <a:latin typeface="Muli Bold Bold"/>
                </a:rPr>
                <a:t>THANK YOU</a:t>
              </a:r>
            </a:p>
          </p:txBody>
        </p:sp>
        <p:sp>
          <p:nvSpPr>
            <p:cNvPr id="8" name="TextBox 8"/>
            <p:cNvSpPr txBox="1"/>
            <p:nvPr/>
          </p:nvSpPr>
          <p:spPr>
            <a:xfrm>
              <a:off x="0" y="3752952"/>
              <a:ext cx="11293684" cy="426720"/>
            </a:xfrm>
            <a:prstGeom prst="rect">
              <a:avLst/>
            </a:prstGeom>
          </p:spPr>
          <p:txBody>
            <a:bodyPr lIns="0" tIns="0" rIns="0" bIns="0" rtlCol="0" anchor="t">
              <a:spAutoFit/>
            </a:bodyPr>
            <a:lstStyle/>
            <a:p>
              <a:pPr algn="ctr">
                <a:lnSpc>
                  <a:spcPts val="2520"/>
                </a:lnSpc>
              </a:pPr>
              <a:endParaRPr lang="en-US" sz="2100" dirty="0">
                <a:solidFill>
                  <a:srgbClr val="0E2C4B"/>
                </a:solidFill>
                <a:latin typeface="Muli Regular Bold"/>
              </a:endParaRPr>
            </a:p>
          </p:txBody>
        </p:sp>
      </p:grpSp>
      <p:pic>
        <p:nvPicPr>
          <p:cNvPr id="9" name="Picture 9"/>
          <p:cNvPicPr>
            <a:picLocks noChangeAspect="1"/>
          </p:cNvPicPr>
          <p:nvPr/>
        </p:nvPicPr>
        <p:blipFill>
          <a:blip r:embed="rId2">
            <a:alphaModFix amt="21999"/>
          </a:blip>
          <a:srcRect/>
          <a:stretch>
            <a:fillRect/>
          </a:stretch>
        </p:blipFill>
        <p:spPr>
          <a:xfrm>
            <a:off x="2470041" y="2784527"/>
            <a:ext cx="2223383" cy="771699"/>
          </a:xfrm>
          <a:prstGeom prst="rect">
            <a:avLst/>
          </a:prstGeom>
        </p:spPr>
      </p:pic>
      <p:pic>
        <p:nvPicPr>
          <p:cNvPr id="10" name="Picture 10"/>
          <p:cNvPicPr>
            <a:picLocks noChangeAspect="1"/>
          </p:cNvPicPr>
          <p:nvPr/>
        </p:nvPicPr>
        <p:blipFill>
          <a:blip r:embed="rId4"/>
          <a:srcRect/>
          <a:stretch>
            <a:fillRect/>
          </a:stretch>
        </p:blipFill>
        <p:spPr>
          <a:xfrm rot="-1251902">
            <a:off x="2297276" y="1924267"/>
            <a:ext cx="2945311" cy="1144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19273" y="1501563"/>
            <a:ext cx="7640027" cy="7283873"/>
            <a:chOff x="0" y="0"/>
            <a:chExt cx="10186702" cy="9711831"/>
          </a:xfrm>
        </p:grpSpPr>
        <p:sp>
          <p:nvSpPr>
            <p:cNvPr id="5" name="AutoShape 5"/>
            <p:cNvSpPr/>
            <p:nvPr/>
          </p:nvSpPr>
          <p:spPr>
            <a:xfrm>
              <a:off x="2532" y="1113649"/>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59382"/>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805116"/>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50849"/>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96582"/>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Giới</a:t>
              </a:r>
              <a:r>
                <a:rPr lang="en-US" sz="2400" dirty="0">
                  <a:solidFill>
                    <a:srgbClr val="0E2C4B"/>
                  </a:solidFill>
                  <a:latin typeface="Muli Regular"/>
                </a:rPr>
                <a:t> </a:t>
              </a:r>
              <a:r>
                <a:rPr lang="en-US" sz="2400" dirty="0" err="1">
                  <a:solidFill>
                    <a:srgbClr val="0E2C4B"/>
                  </a:solidFill>
                  <a:latin typeface="Muli Regular"/>
                </a:rPr>
                <a:t>thiệu</a:t>
              </a:r>
              <a:r>
                <a:rPr lang="en-US" sz="2400" dirty="0">
                  <a:solidFill>
                    <a:srgbClr val="0E2C4B"/>
                  </a:solidFill>
                  <a:latin typeface="Muli Regular"/>
                </a:rPr>
                <a:t> </a:t>
              </a:r>
              <a:r>
                <a:rPr lang="en-US" sz="2400" dirty="0" err="1">
                  <a:solidFill>
                    <a:srgbClr val="0E2C4B"/>
                  </a:solidFill>
                  <a:latin typeface="Muli Regular"/>
                </a:rPr>
                <a:t>thành</a:t>
              </a:r>
              <a:r>
                <a:rPr lang="en-US" sz="2400" dirty="0">
                  <a:solidFill>
                    <a:srgbClr val="0E2C4B"/>
                  </a:solidFill>
                  <a:latin typeface="Muli Regular"/>
                </a:rPr>
                <a:t> </a:t>
              </a:r>
              <a:r>
                <a:rPr lang="en-US" sz="2400" dirty="0" err="1">
                  <a:solidFill>
                    <a:srgbClr val="0E2C4B"/>
                  </a:solidFill>
                  <a:latin typeface="Muli Regular"/>
                </a:rPr>
                <a:t>viên</a:t>
              </a:r>
              <a:endParaRPr lang="en-US" sz="2400" dirty="0">
                <a:solidFill>
                  <a:srgbClr val="0E2C4B"/>
                </a:solidFill>
                <a:latin typeface="Muli Regular"/>
              </a:endParaRPr>
            </a:p>
          </p:txBody>
        </p:sp>
        <p:sp>
          <p:nvSpPr>
            <p:cNvPr id="11" name="TextBox 11"/>
            <p:cNvSpPr txBox="1"/>
            <p:nvPr/>
          </p:nvSpPr>
          <p:spPr>
            <a:xfrm>
              <a:off x="2532" y="1798108"/>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Giới</a:t>
              </a:r>
              <a:r>
                <a:rPr lang="en-US" sz="2400" dirty="0">
                  <a:solidFill>
                    <a:srgbClr val="0E2C4B"/>
                  </a:solidFill>
                  <a:latin typeface="Muli Regular"/>
                </a:rPr>
                <a:t> </a:t>
              </a:r>
              <a:r>
                <a:rPr lang="en-US" sz="2400" dirty="0" err="1">
                  <a:solidFill>
                    <a:srgbClr val="0E2C4B"/>
                  </a:solidFill>
                  <a:latin typeface="Muli Regular"/>
                </a:rPr>
                <a:t>thiệu</a:t>
              </a:r>
              <a:r>
                <a:rPr lang="en-US" sz="2400" dirty="0">
                  <a:solidFill>
                    <a:srgbClr val="0E2C4B"/>
                  </a:solidFill>
                  <a:latin typeface="Muli Regular"/>
                </a:rPr>
                <a:t> </a:t>
              </a:r>
              <a:r>
                <a:rPr lang="en-US" sz="2400" dirty="0" err="1">
                  <a:solidFill>
                    <a:srgbClr val="0E2C4B"/>
                  </a:solidFill>
                  <a:latin typeface="Muli Regular"/>
                </a:rPr>
                <a:t>đề</a:t>
              </a:r>
              <a:r>
                <a:rPr lang="en-US" sz="2400" dirty="0">
                  <a:solidFill>
                    <a:srgbClr val="0E2C4B"/>
                  </a:solidFill>
                  <a:latin typeface="Muli Regular"/>
                </a:rPr>
                <a:t> </a:t>
              </a:r>
              <a:r>
                <a:rPr lang="en-US" sz="2400" dirty="0" err="1">
                  <a:solidFill>
                    <a:srgbClr val="0E2C4B"/>
                  </a:solidFill>
                  <a:latin typeface="Muli Regular"/>
                </a:rPr>
                <a:t>tài</a:t>
              </a:r>
              <a:endParaRPr lang="en-US" sz="2400" dirty="0">
                <a:solidFill>
                  <a:srgbClr val="0E2C4B"/>
                </a:solidFill>
                <a:latin typeface="Muli Regular"/>
              </a:endParaRPr>
            </a:p>
          </p:txBody>
        </p:sp>
        <p:sp>
          <p:nvSpPr>
            <p:cNvPr id="12" name="TextBox 12"/>
            <p:cNvSpPr txBox="1"/>
            <p:nvPr/>
          </p:nvSpPr>
          <p:spPr>
            <a:xfrm>
              <a:off x="2532" y="3643842"/>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Thuận</a:t>
              </a:r>
              <a:r>
                <a:rPr lang="en-US" sz="2400" dirty="0">
                  <a:solidFill>
                    <a:srgbClr val="0E2C4B"/>
                  </a:solidFill>
                  <a:latin typeface="Muli Regular"/>
                </a:rPr>
                <a:t> </a:t>
              </a:r>
              <a:r>
                <a:rPr lang="en-US" sz="2400" dirty="0" err="1">
                  <a:solidFill>
                    <a:srgbClr val="0E2C4B"/>
                  </a:solidFill>
                  <a:latin typeface="Muli Regular"/>
                </a:rPr>
                <a:t>lợi</a:t>
              </a:r>
              <a:endParaRPr lang="en-US" sz="2400" dirty="0">
                <a:solidFill>
                  <a:srgbClr val="0E2C4B"/>
                </a:solidFill>
                <a:latin typeface="Muli Regular"/>
              </a:endParaRPr>
            </a:p>
          </p:txBody>
        </p:sp>
        <p:sp>
          <p:nvSpPr>
            <p:cNvPr id="13" name="TextBox 13"/>
            <p:cNvSpPr txBox="1"/>
            <p:nvPr/>
          </p:nvSpPr>
          <p:spPr>
            <a:xfrm>
              <a:off x="2532" y="5489575"/>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Khó</a:t>
              </a:r>
              <a:r>
                <a:rPr lang="en-US" sz="2400" dirty="0">
                  <a:solidFill>
                    <a:srgbClr val="0E2C4B"/>
                  </a:solidFill>
                  <a:latin typeface="Muli Regular"/>
                </a:rPr>
                <a:t> </a:t>
              </a:r>
              <a:r>
                <a:rPr lang="en-US" sz="2400" dirty="0" err="1">
                  <a:solidFill>
                    <a:srgbClr val="0E2C4B"/>
                  </a:solidFill>
                  <a:latin typeface="Muli Regular"/>
                </a:rPr>
                <a:t>khăn</a:t>
              </a:r>
              <a:endParaRPr lang="en-US" sz="2400" dirty="0">
                <a:solidFill>
                  <a:srgbClr val="0E2C4B"/>
                </a:solidFill>
                <a:latin typeface="Muli Regular"/>
              </a:endParaRPr>
            </a:p>
          </p:txBody>
        </p:sp>
        <p:sp>
          <p:nvSpPr>
            <p:cNvPr id="14" name="TextBox 14"/>
            <p:cNvSpPr txBox="1"/>
            <p:nvPr/>
          </p:nvSpPr>
          <p:spPr>
            <a:xfrm>
              <a:off x="2532" y="7335308"/>
              <a:ext cx="9147738" cy="535305"/>
            </a:xfrm>
            <a:prstGeom prst="rect">
              <a:avLst/>
            </a:prstGeom>
          </p:spPr>
          <p:txBody>
            <a:bodyPr lIns="0" tIns="0" rIns="0" bIns="0" rtlCol="0" anchor="t">
              <a:spAutoFit/>
            </a:bodyPr>
            <a:lstStyle/>
            <a:p>
              <a:pPr>
                <a:lnSpc>
                  <a:spcPts val="3359"/>
                </a:lnSpc>
              </a:pPr>
              <a:r>
                <a:rPr lang="en-US" sz="2400" dirty="0">
                  <a:solidFill>
                    <a:srgbClr val="0E2C4B"/>
                  </a:solidFill>
                  <a:latin typeface="Muli Regular"/>
                </a:rPr>
                <a:t>Demo </a:t>
              </a:r>
              <a:r>
                <a:rPr lang="en-US" sz="2400" dirty="0" err="1">
                  <a:solidFill>
                    <a:srgbClr val="0E2C4B"/>
                  </a:solidFill>
                  <a:latin typeface="Muli Regular"/>
                </a:rPr>
                <a:t>đề</a:t>
              </a:r>
              <a:r>
                <a:rPr lang="en-US" sz="2400" dirty="0">
                  <a:solidFill>
                    <a:srgbClr val="0E2C4B"/>
                  </a:solidFill>
                  <a:latin typeface="Muli Regular"/>
                </a:rPr>
                <a:t> </a:t>
              </a:r>
              <a:r>
                <a:rPr lang="en-US" sz="2400" dirty="0" err="1">
                  <a:solidFill>
                    <a:srgbClr val="0E2C4B"/>
                  </a:solidFill>
                  <a:latin typeface="Muli Regular"/>
                </a:rPr>
                <a:t>tài</a:t>
              </a:r>
              <a:endParaRPr lang="en-US" sz="2400" dirty="0">
                <a:solidFill>
                  <a:srgbClr val="0E2C4B"/>
                </a:solidFill>
                <a:latin typeface="Muli Regular"/>
              </a:endParaRPr>
            </a:p>
          </p:txBody>
        </p:sp>
        <p:sp>
          <p:nvSpPr>
            <p:cNvPr id="15" name="TextBox 15"/>
            <p:cNvSpPr txBox="1"/>
            <p:nvPr/>
          </p:nvSpPr>
          <p:spPr>
            <a:xfrm>
              <a:off x="2532" y="9181042"/>
              <a:ext cx="9147738" cy="535305"/>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txBody>
              <a:bodyPr/>
              <a:lstStyle/>
              <a:p>
                <a:endParaRPr lang="en-US" dirty="0"/>
              </a:p>
            </p:txBody>
          </p:sp>
        </p:grpSp>
        <p:sp>
          <p:nvSpPr>
            <p:cNvPr id="19" name="TextBox 19"/>
            <p:cNvSpPr txBox="1"/>
            <p:nvPr/>
          </p:nvSpPr>
          <p:spPr>
            <a:xfrm>
              <a:off x="0" y="0"/>
              <a:ext cx="8230830" cy="1422400"/>
            </a:xfrm>
            <a:prstGeom prst="rect">
              <a:avLst/>
            </a:prstGeom>
          </p:spPr>
          <p:txBody>
            <a:bodyPr lIns="0" tIns="0" rIns="0" bIns="0" rtlCol="0" anchor="t">
              <a:spAutoFit/>
            </a:bodyPr>
            <a:lstStyle/>
            <a:p>
              <a:pPr>
                <a:lnSpc>
                  <a:spcPts val="8400"/>
                </a:lnSpc>
              </a:pPr>
              <a:r>
                <a:rPr lang="en-US" sz="7000" dirty="0" err="1">
                  <a:solidFill>
                    <a:srgbClr val="0E2C4B"/>
                  </a:solidFill>
                  <a:latin typeface="Muli Bold Bold"/>
                </a:rPr>
                <a:t>Mục</a:t>
              </a:r>
              <a:r>
                <a:rPr lang="en-US" sz="7000" dirty="0">
                  <a:solidFill>
                    <a:srgbClr val="0E2C4B"/>
                  </a:solidFill>
                  <a:latin typeface="Muli Bold Bold"/>
                </a:rPr>
                <a:t> </a:t>
              </a:r>
              <a:r>
                <a:rPr lang="en-US" sz="7000" dirty="0" err="1">
                  <a:solidFill>
                    <a:srgbClr val="0E2C4B"/>
                  </a:solidFill>
                  <a:latin typeface="Muli Bold Bold"/>
                </a:rPr>
                <a:t>lục</a:t>
              </a:r>
              <a:endParaRPr lang="en-US" sz="7000" dirty="0">
                <a:solidFill>
                  <a:srgbClr val="0E2C4B"/>
                </a:solidFill>
                <a:latin typeface="Muli Bold Bold"/>
              </a:endParaRPr>
            </a:p>
          </p:txBody>
        </p:sp>
        <p:sp>
          <p:nvSpPr>
            <p:cNvPr id="20" name="TextBox 20"/>
            <p:cNvSpPr txBox="1"/>
            <p:nvPr/>
          </p:nvSpPr>
          <p:spPr>
            <a:xfrm>
              <a:off x="254000" y="3632366"/>
              <a:ext cx="6026958" cy="550493"/>
            </a:xfrm>
            <a:prstGeom prst="rect">
              <a:avLst/>
            </a:prstGeom>
          </p:spPr>
          <p:txBody>
            <a:bodyPr wrap="square" lIns="0" tIns="0" rIns="0" bIns="0" rtlCol="0" anchor="t">
              <a:spAutoFit/>
            </a:bodyPr>
            <a:lstStyle/>
            <a:p>
              <a:pPr algn="ctr">
                <a:lnSpc>
                  <a:spcPts val="3360"/>
                </a:lnSpc>
              </a:pPr>
              <a:r>
                <a:rPr lang="en-US" sz="2400" dirty="0" err="1">
                  <a:solidFill>
                    <a:srgbClr val="FFFFFF"/>
                  </a:solidFill>
                  <a:latin typeface="Muli Regular Bold"/>
                </a:rPr>
                <a:t>Các</a:t>
              </a:r>
              <a:r>
                <a:rPr lang="en-US" sz="2400" dirty="0">
                  <a:solidFill>
                    <a:srgbClr val="FFFFFF"/>
                  </a:solidFill>
                  <a:latin typeface="Muli Regular Bold"/>
                </a:rPr>
                <a:t> </a:t>
              </a:r>
              <a:r>
                <a:rPr lang="en-US" sz="2400" dirty="0" err="1">
                  <a:solidFill>
                    <a:srgbClr val="FFFFFF"/>
                  </a:solidFill>
                  <a:latin typeface="Muli Regular Bold"/>
                </a:rPr>
                <a:t>Chủ</a:t>
              </a:r>
              <a:r>
                <a:rPr lang="en-US" sz="2400" dirty="0">
                  <a:solidFill>
                    <a:srgbClr val="FFFFFF"/>
                  </a:solidFill>
                  <a:latin typeface="Muli Regular Bold"/>
                </a:rPr>
                <a:t> </a:t>
              </a:r>
              <a:r>
                <a:rPr lang="en-US" sz="2400" dirty="0" err="1">
                  <a:solidFill>
                    <a:srgbClr val="FFFFFF"/>
                  </a:solidFill>
                  <a:latin typeface="Muli Regular Bold"/>
                </a:rPr>
                <a:t>điểm</a:t>
              </a:r>
              <a:r>
                <a:rPr lang="en-US" sz="2400" dirty="0">
                  <a:solidFill>
                    <a:srgbClr val="FFFFFF"/>
                  </a:solidFill>
                  <a:latin typeface="Muli Regular Bold"/>
                </a:rPr>
                <a:t> </a:t>
              </a:r>
              <a:r>
                <a:rPr lang="en-US" sz="2400" dirty="0" err="1">
                  <a:solidFill>
                    <a:srgbClr val="FFFFFF"/>
                  </a:solidFill>
                  <a:latin typeface="Muli Regular Bold"/>
                </a:rPr>
                <a:t>thuyết</a:t>
              </a:r>
              <a:r>
                <a:rPr lang="en-US" sz="2400" dirty="0">
                  <a:solidFill>
                    <a:srgbClr val="FFFFFF"/>
                  </a:solidFill>
                  <a:latin typeface="Muli Regular Bold"/>
                </a:rPr>
                <a:t> </a:t>
              </a:r>
              <a:r>
                <a:rPr lang="en-US" sz="2400" dirty="0" err="1">
                  <a:solidFill>
                    <a:srgbClr val="FFFFFF"/>
                  </a:solidFill>
                  <a:latin typeface="Muli Regular Bold"/>
                </a:rPr>
                <a:t>trình</a:t>
              </a:r>
              <a:endParaRPr lang="en-US" sz="2400" dirty="0">
                <a:solidFill>
                  <a:srgbClr val="FFFFFF"/>
                </a:solidFill>
                <a:latin typeface="Muli Regular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991600" y="4553861"/>
            <a:ext cx="9602534" cy="1913473"/>
          </a:xfrm>
          <a:prstGeom prst="rect">
            <a:avLst/>
          </a:prstGeom>
        </p:spPr>
        <p:txBody>
          <a:bodyPr wrap="square" lIns="0" tIns="0" rIns="0" bIns="0" rtlCol="0" anchor="t">
            <a:spAutoFit/>
          </a:bodyPr>
          <a:lstStyle/>
          <a:p>
            <a:pPr>
              <a:lnSpc>
                <a:spcPts val="4830"/>
              </a:lnSpc>
            </a:pPr>
            <a:r>
              <a:rPr lang="en-US" sz="6600" dirty="0" err="1">
                <a:solidFill>
                  <a:srgbClr val="0E2C4B"/>
                </a:solidFill>
                <a:latin typeface="Muli Bold Bold"/>
              </a:rPr>
              <a:t>Giới</a:t>
            </a:r>
            <a:r>
              <a:rPr lang="en-US" sz="6600" dirty="0">
                <a:solidFill>
                  <a:srgbClr val="0E2C4B"/>
                </a:solidFill>
                <a:latin typeface="Muli Bold Bold"/>
              </a:rPr>
              <a:t> </a:t>
            </a:r>
            <a:r>
              <a:rPr lang="en-US" sz="6600" dirty="0" err="1">
                <a:solidFill>
                  <a:srgbClr val="0E2C4B"/>
                </a:solidFill>
                <a:latin typeface="Muli Bold Bold"/>
              </a:rPr>
              <a:t>thiệu</a:t>
            </a:r>
            <a:r>
              <a:rPr lang="en-US" sz="6600" dirty="0">
                <a:solidFill>
                  <a:srgbClr val="0E2C4B"/>
                </a:solidFill>
                <a:latin typeface="Muli Bold Bold"/>
              </a:rPr>
              <a:t> </a:t>
            </a:r>
            <a:r>
              <a:rPr lang="en-US" sz="6600" dirty="0" err="1">
                <a:solidFill>
                  <a:srgbClr val="0E2C4B"/>
                </a:solidFill>
                <a:latin typeface="Muli Bold Bold"/>
              </a:rPr>
              <a:t>thành</a:t>
            </a:r>
            <a:r>
              <a:rPr lang="en-US" sz="6600" dirty="0">
                <a:solidFill>
                  <a:srgbClr val="0E2C4B"/>
                </a:solidFill>
                <a:latin typeface="Muli Bold Bold"/>
              </a:rPr>
              <a:t> </a:t>
            </a:r>
            <a:r>
              <a:rPr lang="en-US" sz="6600" dirty="0" err="1">
                <a:solidFill>
                  <a:srgbClr val="0E2C4B"/>
                </a:solidFill>
                <a:latin typeface="Muli Bold Bold"/>
              </a:rPr>
              <a:t>viên</a:t>
            </a:r>
            <a:endParaRPr lang="en-US" sz="6600" dirty="0">
              <a:solidFill>
                <a:srgbClr val="0E2C4B"/>
              </a:solidFill>
              <a:latin typeface="Muli Bold Bold"/>
            </a:endParaRPr>
          </a:p>
          <a:p>
            <a:pPr>
              <a:lnSpc>
                <a:spcPts val="4830"/>
              </a:lnSpc>
            </a:pPr>
            <a:endParaRPr lang="en-US" sz="7200" dirty="0">
              <a:solidFill>
                <a:srgbClr val="0E2C4B"/>
              </a:solidFill>
              <a:latin typeface="Muli Bold Bold"/>
            </a:endParaRPr>
          </a:p>
          <a:p>
            <a:pPr>
              <a:lnSpc>
                <a:spcPts val="4830"/>
              </a:lnSpc>
            </a:pPr>
            <a:endParaRPr lang="en-US" sz="7200" dirty="0">
              <a:solidFill>
                <a:srgbClr val="0E2C4B"/>
              </a:solidFill>
              <a:latin typeface="Muli Bold Bold"/>
            </a:endParaRPr>
          </a:p>
        </p:txBody>
      </p:sp>
      <p:grpSp>
        <p:nvGrpSpPr>
          <p:cNvPr id="5" name="Group 5"/>
          <p:cNvGrpSpPr/>
          <p:nvPr/>
        </p:nvGrpSpPr>
        <p:grpSpPr>
          <a:xfrm>
            <a:off x="1028700" y="1747484"/>
            <a:ext cx="7549245" cy="7148517"/>
            <a:chOff x="0" y="0"/>
            <a:chExt cx="10065660" cy="9531355"/>
          </a:xfrm>
        </p:grpSpPr>
        <p:grpSp>
          <p:nvGrpSpPr>
            <p:cNvPr id="6" name="Group 6"/>
            <p:cNvGrpSpPr/>
            <p:nvPr/>
          </p:nvGrpSpPr>
          <p:grpSpPr>
            <a:xfrm>
              <a:off x="762346" y="0"/>
              <a:ext cx="9303314" cy="930331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8" name="Picture 8"/>
            <p:cNvPicPr>
              <a:picLocks noChangeAspect="1"/>
            </p:cNvPicPr>
            <p:nvPr/>
          </p:nvPicPr>
          <p:blipFill>
            <a:blip r:embed="rId2">
              <a:alphaModFix amt="51000"/>
            </a:blip>
            <a:srcRect/>
            <a:stretch>
              <a:fillRect/>
            </a:stretch>
          </p:blipFill>
          <p:spPr>
            <a:xfrm>
              <a:off x="0" y="6584578"/>
              <a:ext cx="8490115" cy="2946777"/>
            </a:xfrm>
            <a:prstGeom prst="rect">
              <a:avLst/>
            </a:prstGeom>
          </p:spPr>
        </p:pic>
        <p:pic>
          <p:nvPicPr>
            <p:cNvPr id="9" name="Picture 9"/>
            <p:cNvPicPr>
              <a:picLocks noChangeAspect="1"/>
            </p:cNvPicPr>
            <p:nvPr/>
          </p:nvPicPr>
          <p:blipFill>
            <a:blip r:embed="rId3"/>
            <a:srcRect/>
            <a:stretch>
              <a:fillRect/>
            </a:stretch>
          </p:blipFill>
          <p:spPr>
            <a:xfrm>
              <a:off x="0" y="1360379"/>
              <a:ext cx="8577310" cy="7805352"/>
            </a:xfrm>
            <a:prstGeom prst="rect">
              <a:avLst/>
            </a:prstGeom>
          </p:spPr>
        </p:pic>
      </p:grpSp>
      <p:grpSp>
        <p:nvGrpSpPr>
          <p:cNvPr id="2" name="Group 7">
            <a:extLst>
              <a:ext uri="{FF2B5EF4-FFF2-40B4-BE49-F238E27FC236}">
                <a16:creationId xmlns:a16="http://schemas.microsoft.com/office/drawing/2014/main" id="{193DE81A-11D7-7465-7861-E0C097B395DF}"/>
              </a:ext>
            </a:extLst>
          </p:cNvPr>
          <p:cNvGrpSpPr/>
          <p:nvPr/>
        </p:nvGrpSpPr>
        <p:grpSpPr>
          <a:xfrm>
            <a:off x="16433800" y="8896001"/>
            <a:ext cx="825500" cy="825500"/>
            <a:chOff x="0" y="0"/>
            <a:chExt cx="1100667" cy="1100667"/>
          </a:xfrm>
        </p:grpSpPr>
        <p:grpSp>
          <p:nvGrpSpPr>
            <p:cNvPr id="4" name="Group 8">
              <a:extLst>
                <a:ext uri="{FF2B5EF4-FFF2-40B4-BE49-F238E27FC236}">
                  <a16:creationId xmlns:a16="http://schemas.microsoft.com/office/drawing/2014/main" id="{58007D75-1AB3-B127-7910-7CA2ED733ECE}"/>
                </a:ext>
              </a:extLst>
            </p:cNvPr>
            <p:cNvGrpSpPr/>
            <p:nvPr/>
          </p:nvGrpSpPr>
          <p:grpSpPr>
            <a:xfrm>
              <a:off x="0" y="0"/>
              <a:ext cx="1100667" cy="1100667"/>
              <a:chOff x="0" y="0"/>
              <a:chExt cx="660400" cy="660400"/>
            </a:xfrm>
          </p:grpSpPr>
          <p:sp>
            <p:nvSpPr>
              <p:cNvPr id="12" name="Freeform 9">
                <a:extLst>
                  <a:ext uri="{FF2B5EF4-FFF2-40B4-BE49-F238E27FC236}">
                    <a16:creationId xmlns:a16="http://schemas.microsoft.com/office/drawing/2014/main" id="{97D9D02D-C7CB-FFD3-7ED5-4B94B235EE49}"/>
                  </a:ext>
                </a:extLst>
              </p:cNvPr>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0" name="Group 10">
              <a:extLst>
                <a:ext uri="{FF2B5EF4-FFF2-40B4-BE49-F238E27FC236}">
                  <a16:creationId xmlns:a16="http://schemas.microsoft.com/office/drawing/2014/main" id="{4C5C3C23-6EE3-B01B-E9D4-1B3DE082D3C2}"/>
                </a:ext>
              </a:extLst>
            </p:cNvPr>
            <p:cNvGrpSpPr/>
            <p:nvPr/>
          </p:nvGrpSpPr>
          <p:grpSpPr>
            <a:xfrm rot="-5400000">
              <a:off x="436385" y="452780"/>
              <a:ext cx="290178" cy="195107"/>
              <a:chOff x="0" y="0"/>
              <a:chExt cx="1930400" cy="1297940"/>
            </a:xfrm>
          </p:grpSpPr>
          <p:sp>
            <p:nvSpPr>
              <p:cNvPr id="11" name="Freeform 11">
                <a:extLst>
                  <a:ext uri="{FF2B5EF4-FFF2-40B4-BE49-F238E27FC236}">
                    <a16:creationId xmlns:a16="http://schemas.microsoft.com/office/drawing/2014/main" id="{1314163C-0CC3-78FB-8038-D9A99B610C8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TextBox 6"/>
          <p:cNvSpPr txBox="1"/>
          <p:nvPr/>
        </p:nvSpPr>
        <p:spPr>
          <a:xfrm>
            <a:off x="4651111" y="844911"/>
            <a:ext cx="4233609"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Trưởng</a:t>
            </a:r>
            <a:r>
              <a:rPr lang="en-US" sz="5000" dirty="0">
                <a:solidFill>
                  <a:srgbClr val="0E2C4B"/>
                </a:solidFill>
                <a:latin typeface="Muli Bold Bold"/>
              </a:rPr>
              <a:t> </a:t>
            </a:r>
            <a:r>
              <a:rPr lang="en-US" sz="5000" dirty="0" err="1">
                <a:solidFill>
                  <a:srgbClr val="0E2C4B"/>
                </a:solidFill>
                <a:latin typeface="Muli Bold Bold"/>
              </a:rPr>
              <a:t>nhóm</a:t>
            </a:r>
            <a:endParaRPr lang="en-US" sz="5000" dirty="0">
              <a:solidFill>
                <a:srgbClr val="0E2C4B"/>
              </a:solidFill>
              <a:latin typeface="Muli Bold Bold"/>
            </a:endParaRPr>
          </a:p>
        </p:txBody>
      </p:sp>
      <p:sp>
        <p:nvSpPr>
          <p:cNvPr id="7" name="TextBox 7"/>
          <p:cNvSpPr txBox="1"/>
          <p:nvPr/>
        </p:nvSpPr>
        <p:spPr>
          <a:xfrm>
            <a:off x="13636889" y="844912"/>
            <a:ext cx="4047074"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Thành</a:t>
            </a:r>
            <a:r>
              <a:rPr lang="en-US" sz="5000" dirty="0">
                <a:solidFill>
                  <a:srgbClr val="0E2C4B"/>
                </a:solidFill>
                <a:latin typeface="Muli Bold Bold"/>
              </a:rPr>
              <a:t> </a:t>
            </a:r>
            <a:r>
              <a:rPr lang="en-US" sz="5000" dirty="0" err="1">
                <a:solidFill>
                  <a:srgbClr val="0E2C4B"/>
                </a:solidFill>
                <a:latin typeface="Muli Bold Bold"/>
              </a:rPr>
              <a:t>viên</a:t>
            </a:r>
            <a:r>
              <a:rPr lang="en-US" sz="5000" dirty="0">
                <a:solidFill>
                  <a:srgbClr val="0E2C4B"/>
                </a:solidFill>
                <a:latin typeface="Muli Bold Bold"/>
              </a:rPr>
              <a:t> 1</a:t>
            </a: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604038" y="5588254"/>
            <a:ext cx="8280682" cy="2728119"/>
          </a:xfrm>
          <a:prstGeom prst="rect">
            <a:avLst/>
          </a:prstGeom>
        </p:spPr>
        <p:txBody>
          <a:bodyPr wrap="square" lIns="0" tIns="0" rIns="0" bIns="0" rtlCol="0" anchor="t">
            <a:spAutoFit/>
          </a:bodyPr>
          <a:lstStyle/>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các</a:t>
            </a:r>
            <a:r>
              <a:rPr lang="en-US" sz="2400" dirty="0">
                <a:solidFill>
                  <a:srgbClr val="0E2C4B"/>
                </a:solidFill>
                <a:latin typeface="Muli Regular"/>
              </a:rPr>
              <a:t>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bằng</a:t>
            </a:r>
            <a:r>
              <a:rPr lang="en-US" sz="2400" dirty="0">
                <a:solidFill>
                  <a:srgbClr val="0E2C4B"/>
                </a:solidFill>
                <a:latin typeface="Muli Regular"/>
              </a:rPr>
              <a:t> </a:t>
            </a:r>
            <a:r>
              <a:rPr lang="en-US" sz="2400" dirty="0" err="1">
                <a:solidFill>
                  <a:srgbClr val="0E2C4B"/>
                </a:solidFill>
                <a:latin typeface="Muli Regular"/>
              </a:rPr>
              <a:t>boostrap</a:t>
            </a:r>
            <a:endParaRPr lang="en-US" sz="2400" dirty="0">
              <a:solidFill>
                <a:srgbClr val="0E2C4B"/>
              </a:solidFill>
              <a:latin typeface="Muli Regular"/>
            </a:endParaRPr>
          </a:p>
          <a:p>
            <a:pPr marL="518160" lvl="1" indent="-259080" algn="just">
              <a:lnSpc>
                <a:spcPts val="3600"/>
              </a:lnSpc>
              <a:buFont typeface="Arial"/>
              <a:buChar char="•"/>
            </a:pPr>
            <a:r>
              <a:rPr lang="en-US" sz="2400" dirty="0">
                <a:solidFill>
                  <a:srgbClr val="0E2C4B"/>
                </a:solidFill>
                <a:latin typeface="Muli Regular"/>
              </a:rPr>
              <a:t>Trang </a:t>
            </a:r>
            <a:r>
              <a:rPr lang="en-US" sz="2400" dirty="0" err="1">
                <a:solidFill>
                  <a:srgbClr val="0E2C4B"/>
                </a:solidFill>
                <a:latin typeface="Muli Regular"/>
              </a:rPr>
              <a:t>danh</a:t>
            </a:r>
            <a:r>
              <a:rPr lang="en-US" sz="2400" dirty="0">
                <a:solidFill>
                  <a:srgbClr val="0E2C4B"/>
                </a:solidFill>
                <a:latin typeface="Muli Regular"/>
              </a:rPr>
              <a:t> </a:t>
            </a:r>
            <a:r>
              <a:rPr lang="en-US" sz="2400" dirty="0" err="1">
                <a:solidFill>
                  <a:srgbClr val="0E2C4B"/>
                </a:solidFill>
                <a:latin typeface="Muli Regular"/>
              </a:rPr>
              <a:t>mục</a:t>
            </a:r>
            <a:r>
              <a:rPr lang="en-US" sz="2400" dirty="0">
                <a:solidFill>
                  <a:srgbClr val="0E2C4B"/>
                </a:solidFill>
                <a:latin typeface="Muli Regular"/>
              </a:rPr>
              <a:t> -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admin: </a:t>
            </a:r>
            <a:r>
              <a:rPr lang="en-US" sz="2400" dirty="0" err="1">
                <a:solidFill>
                  <a:srgbClr val="0E2C4B"/>
                </a:solidFill>
                <a:latin typeface="Muli Regular"/>
              </a:rPr>
              <a:t>xóa</a:t>
            </a:r>
            <a:r>
              <a:rPr lang="en-US" sz="2400" dirty="0">
                <a:solidFill>
                  <a:srgbClr val="0E2C4B"/>
                </a:solidFill>
                <a:latin typeface="Muli Regular"/>
              </a:rPr>
              <a:t>, </a:t>
            </a:r>
            <a:r>
              <a:rPr lang="en-US" sz="2400" dirty="0" err="1">
                <a:solidFill>
                  <a:srgbClr val="0E2C4B"/>
                </a:solidFill>
                <a:latin typeface="Muli Regular"/>
              </a:rPr>
              <a:t>sửa</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a:t>
            </a:r>
            <a:r>
              <a:rPr lang="en-US" sz="2400" dirty="0" err="1">
                <a:solidFill>
                  <a:srgbClr val="0E2C4B"/>
                </a:solidFill>
                <a:latin typeface="Muli Regular"/>
              </a:rPr>
              <a:t>tài</a:t>
            </a:r>
            <a:r>
              <a:rPr lang="en-US" sz="2400" dirty="0">
                <a:solidFill>
                  <a:srgbClr val="0E2C4B"/>
                </a:solidFill>
                <a:latin typeface="Muli Regular"/>
              </a:rPr>
              <a:t> </a:t>
            </a:r>
            <a:r>
              <a:rPr lang="en-US" sz="2400" dirty="0" err="1">
                <a:solidFill>
                  <a:srgbClr val="0E2C4B"/>
                </a:solidFill>
                <a:latin typeface="Muli Regular"/>
              </a:rPr>
              <a:t>khoản</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Chịu</a:t>
            </a:r>
            <a:r>
              <a:rPr lang="en-US" sz="2400" dirty="0">
                <a:solidFill>
                  <a:srgbClr val="0E2C4B"/>
                </a:solidFill>
                <a:latin typeface="Muli Regular"/>
              </a:rPr>
              <a:t> </a:t>
            </a:r>
            <a:r>
              <a:rPr lang="en-US" sz="2400" dirty="0" err="1">
                <a:solidFill>
                  <a:srgbClr val="0E2C4B"/>
                </a:solidFill>
                <a:latin typeface="Muli Regular"/>
              </a:rPr>
              <a:t>trách</a:t>
            </a:r>
            <a:r>
              <a:rPr lang="en-US" sz="2400" dirty="0">
                <a:solidFill>
                  <a:srgbClr val="0E2C4B"/>
                </a:solidFill>
                <a:latin typeface="Muli Regular"/>
              </a:rPr>
              <a:t> </a:t>
            </a:r>
            <a:r>
              <a:rPr lang="en-US" sz="2400" dirty="0" err="1">
                <a:solidFill>
                  <a:srgbClr val="0E2C4B"/>
                </a:solidFill>
                <a:latin typeface="Muli Regular"/>
              </a:rPr>
              <a:t>nhiệm</a:t>
            </a:r>
            <a:r>
              <a:rPr lang="en-US" sz="2400" dirty="0">
                <a:solidFill>
                  <a:srgbClr val="0E2C4B"/>
                </a:solidFill>
                <a:latin typeface="Muli Regular"/>
              </a:rPr>
              <a:t> </a:t>
            </a:r>
            <a:r>
              <a:rPr lang="en-US" sz="2400" dirty="0" err="1">
                <a:solidFill>
                  <a:srgbClr val="0E2C4B"/>
                </a:solidFill>
                <a:latin typeface="Muli Regular"/>
              </a:rPr>
              <a:t>về</a:t>
            </a:r>
            <a:r>
              <a:rPr lang="en-US" sz="2400" dirty="0">
                <a:solidFill>
                  <a:srgbClr val="0E2C4B"/>
                </a:solidFill>
                <a:latin typeface="Muli Regular"/>
              </a:rPr>
              <a:t> </a:t>
            </a:r>
            <a:r>
              <a:rPr lang="en-US" sz="2400" dirty="0" err="1">
                <a:solidFill>
                  <a:srgbClr val="0E2C4B"/>
                </a:solidFill>
                <a:latin typeface="Muli Regular"/>
              </a:rPr>
              <a:t>phần</a:t>
            </a:r>
            <a:r>
              <a:rPr lang="en-US" sz="2400" dirty="0">
                <a:solidFill>
                  <a:srgbClr val="0E2C4B"/>
                </a:solidFill>
                <a:latin typeface="Muli Regular"/>
              </a:rPr>
              <a:t> slideshow, </a:t>
            </a:r>
            <a:r>
              <a:rPr lang="en-US" sz="2400" dirty="0" err="1">
                <a:solidFill>
                  <a:srgbClr val="0E2C4B"/>
                </a:solidFill>
                <a:latin typeface="Muli Regular"/>
              </a:rPr>
              <a:t>chuyển</a:t>
            </a:r>
            <a:r>
              <a:rPr lang="en-US" sz="2400" dirty="0">
                <a:solidFill>
                  <a:srgbClr val="0E2C4B"/>
                </a:solidFill>
                <a:latin typeface="Muli Regular"/>
              </a:rPr>
              <a:t> </a:t>
            </a:r>
            <a:r>
              <a:rPr lang="en-US" sz="2400" dirty="0" err="1">
                <a:solidFill>
                  <a:srgbClr val="0E2C4B"/>
                </a:solidFill>
                <a:latin typeface="Muli Regular"/>
              </a:rPr>
              <a:t>ảnh</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a:t>
            </a:r>
            <a:r>
              <a:rPr lang="en-US" sz="2400" dirty="0" err="1">
                <a:solidFill>
                  <a:srgbClr val="0E2C4B"/>
                </a:solidFill>
                <a:latin typeface="Muli Regular"/>
              </a:rPr>
              <a:t>bằng</a:t>
            </a:r>
            <a:r>
              <a:rPr lang="en-US" sz="2400" dirty="0">
                <a:solidFill>
                  <a:srgbClr val="0E2C4B"/>
                </a:solidFill>
                <a:latin typeface="Muli Regular"/>
              </a:rPr>
              <a:t> </a:t>
            </a:r>
            <a:r>
              <a:rPr lang="en-US" sz="2400" dirty="0" err="1">
                <a:solidFill>
                  <a:srgbClr val="0E2C4B"/>
                </a:solidFill>
                <a:latin typeface="Muli Regular"/>
              </a:rPr>
              <a:t>javascript</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Đưa</a:t>
            </a:r>
            <a:r>
              <a:rPr lang="en-US" sz="2400" dirty="0">
                <a:solidFill>
                  <a:srgbClr val="0E2C4B"/>
                </a:solidFill>
                <a:latin typeface="Muli Regular"/>
              </a:rPr>
              <a:t> </a:t>
            </a:r>
            <a:r>
              <a:rPr lang="en-US" sz="2400" dirty="0" err="1">
                <a:solidFill>
                  <a:srgbClr val="0E2C4B"/>
                </a:solidFill>
                <a:latin typeface="Muli Regular"/>
              </a:rPr>
              <a:t>nội</a:t>
            </a:r>
            <a:r>
              <a:rPr lang="en-US" sz="2400" dirty="0">
                <a:solidFill>
                  <a:srgbClr val="0E2C4B"/>
                </a:solidFill>
                <a:latin typeface="Muli Regular"/>
              </a:rPr>
              <a:t> dung </a:t>
            </a:r>
            <a:r>
              <a:rPr lang="en-US" sz="2400" dirty="0" err="1">
                <a:solidFill>
                  <a:srgbClr val="0E2C4B"/>
                </a:solidFill>
                <a:latin typeface="Muli Regular"/>
              </a:rPr>
              <a:t>vào</a:t>
            </a:r>
            <a:r>
              <a:rPr lang="en-US" sz="2400" dirty="0">
                <a:solidFill>
                  <a:srgbClr val="0E2C4B"/>
                </a:solidFill>
                <a:latin typeface="Muli Regular"/>
              </a:rPr>
              <a:t> database.</a:t>
            </a: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9751567" y="5588254"/>
            <a:ext cx="7932396" cy="2266454"/>
          </a:xfrm>
          <a:prstGeom prst="rect">
            <a:avLst/>
          </a:prstGeom>
        </p:spPr>
        <p:txBody>
          <a:bodyPr wrap="square" lIns="0" tIns="0" rIns="0" bIns="0" rtlCol="0" anchor="t">
            <a:spAutoFit/>
          </a:bodyPr>
          <a:lstStyle/>
          <a:p>
            <a:pPr marL="518160" lvl="1" indent="-259080">
              <a:lnSpc>
                <a:spcPts val="3600"/>
              </a:lnSpc>
              <a:buFont typeface="Arial"/>
              <a:buChar char="•"/>
            </a:pPr>
            <a:r>
              <a:rPr lang="en-US" sz="2400" dirty="0" err="1">
                <a:solidFill>
                  <a:srgbClr val="0E2C4B"/>
                </a:solidFill>
                <a:latin typeface="Muli Regular"/>
              </a:rPr>
              <a:t>Thiết</a:t>
            </a:r>
            <a:r>
              <a:rPr lang="en-US" sz="2400" dirty="0">
                <a:solidFill>
                  <a:srgbClr val="0E2C4B"/>
                </a:solidFill>
                <a:latin typeface="Muli Regular"/>
              </a:rPr>
              <a:t> </a:t>
            </a:r>
            <a:r>
              <a:rPr lang="en-US" sz="2400" dirty="0" err="1">
                <a:solidFill>
                  <a:srgbClr val="0E2C4B"/>
                </a:solidFill>
                <a:latin typeface="Muli Regular"/>
              </a:rPr>
              <a:t>kế</a:t>
            </a:r>
            <a:r>
              <a:rPr lang="en-US" sz="2400" dirty="0">
                <a:solidFill>
                  <a:srgbClr val="0E2C4B"/>
                </a:solidFill>
                <a:latin typeface="Muli Regular"/>
              </a:rPr>
              <a:t>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các</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web.</a:t>
            </a:r>
          </a:p>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t>
            </a:r>
            <a:r>
              <a:rPr lang="en-US" sz="2400" dirty="0" err="1">
                <a:solidFill>
                  <a:srgbClr val="0E2C4B"/>
                </a:solidFill>
                <a:latin typeface="Muli Regular"/>
              </a:rPr>
              <a:t>đăng</a:t>
            </a:r>
            <a:r>
              <a:rPr lang="en-US" sz="2400" dirty="0">
                <a:solidFill>
                  <a:srgbClr val="0E2C4B"/>
                </a:solidFill>
                <a:latin typeface="Muli Regular"/>
              </a:rPr>
              <a:t> </a:t>
            </a:r>
            <a:r>
              <a:rPr lang="en-US" sz="2400" dirty="0" err="1">
                <a:solidFill>
                  <a:srgbClr val="0E2C4B"/>
                </a:solidFill>
                <a:latin typeface="Muli Regular"/>
              </a:rPr>
              <a:t>nhập</a:t>
            </a:r>
            <a:r>
              <a:rPr lang="en-US" sz="2400" dirty="0">
                <a:solidFill>
                  <a:srgbClr val="0E2C4B"/>
                </a:solidFill>
                <a:latin typeface="Muli Regular"/>
              </a:rPr>
              <a:t>/</a:t>
            </a:r>
            <a:r>
              <a:rPr lang="en-US" sz="2400" dirty="0" err="1">
                <a:solidFill>
                  <a:srgbClr val="0E2C4B"/>
                </a:solidFill>
                <a:latin typeface="Muli Regular"/>
              </a:rPr>
              <a:t>đăng</a:t>
            </a:r>
            <a:r>
              <a:rPr lang="en-US" sz="2400" dirty="0">
                <a:solidFill>
                  <a:srgbClr val="0E2C4B"/>
                </a:solidFill>
                <a:latin typeface="Muli Regular"/>
              </a:rPr>
              <a:t> </a:t>
            </a:r>
            <a:r>
              <a:rPr lang="en-US" sz="2400" dirty="0" err="1">
                <a:solidFill>
                  <a:srgbClr val="0E2C4B"/>
                </a:solidFill>
                <a:latin typeface="Muli Regular"/>
              </a:rPr>
              <a:t>ký</a:t>
            </a:r>
            <a:r>
              <a:rPr lang="en-US" sz="2400" dirty="0">
                <a:solidFill>
                  <a:srgbClr val="0E2C4B"/>
                </a:solidFill>
                <a:latin typeface="Muli Regular"/>
              </a:rPr>
              <a:t>, </a:t>
            </a:r>
            <a:r>
              <a:rPr lang="en-US" sz="2400" dirty="0" err="1">
                <a:solidFill>
                  <a:srgbClr val="0E2C4B"/>
                </a:solidFill>
                <a:latin typeface="Muli Regular"/>
              </a:rPr>
              <a:t>liên</a:t>
            </a:r>
            <a:r>
              <a:rPr lang="en-US" sz="2400" dirty="0">
                <a:solidFill>
                  <a:srgbClr val="0E2C4B"/>
                </a:solidFill>
                <a:latin typeface="Muli Regular"/>
              </a:rPr>
              <a:t> </a:t>
            </a:r>
            <a:r>
              <a:rPr lang="en-US" sz="2400" dirty="0" err="1">
                <a:solidFill>
                  <a:srgbClr val="0E2C4B"/>
                </a:solidFill>
                <a:latin typeface="Muli Regular"/>
              </a:rPr>
              <a:t>hệ</a:t>
            </a:r>
            <a:r>
              <a:rPr lang="en-US" sz="2400" dirty="0">
                <a:solidFill>
                  <a:srgbClr val="0E2C4B"/>
                </a:solidFill>
                <a:latin typeface="Muli Regular"/>
              </a:rPr>
              <a:t>, tin </a:t>
            </a:r>
            <a:r>
              <a:rPr lang="en-US" sz="2400" dirty="0" err="1">
                <a:solidFill>
                  <a:srgbClr val="0E2C4B"/>
                </a:solidFill>
                <a:latin typeface="Muli Regular"/>
              </a:rPr>
              <a:t>tức</a:t>
            </a:r>
            <a:r>
              <a:rPr lang="en-US" sz="2400" dirty="0">
                <a:solidFill>
                  <a:srgbClr val="0E2C4B"/>
                </a:solidFill>
                <a:latin typeface="Muli Regular"/>
              </a:rPr>
              <a:t>.</a:t>
            </a:r>
          </a:p>
          <a:p>
            <a:pPr marL="518160" lvl="1" indent="-259080">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admin: </a:t>
            </a:r>
            <a:r>
              <a:rPr lang="en-US" sz="2400" dirty="0" err="1">
                <a:solidFill>
                  <a:srgbClr val="0E2C4B"/>
                </a:solidFill>
                <a:latin typeface="Muli Regular"/>
              </a:rPr>
              <a:t>thêm</a:t>
            </a:r>
            <a:r>
              <a:rPr lang="en-US" sz="2400" dirty="0">
                <a:solidFill>
                  <a:srgbClr val="0E2C4B"/>
                </a:solidFill>
                <a:latin typeface="Muli Regular"/>
              </a:rPr>
              <a:t>, </a:t>
            </a:r>
            <a:r>
              <a:rPr lang="en-US" sz="2400" dirty="0" err="1">
                <a:solidFill>
                  <a:srgbClr val="0E2C4B"/>
                </a:solidFill>
                <a:latin typeface="Muli Regular"/>
              </a:rPr>
              <a:t>xóa</a:t>
            </a:r>
            <a:r>
              <a:rPr lang="en-US" sz="2400" dirty="0">
                <a:solidFill>
                  <a:srgbClr val="0E2C4B"/>
                </a:solidFill>
                <a:latin typeface="Muli Regular"/>
              </a:rPr>
              <a:t>, </a:t>
            </a:r>
            <a:r>
              <a:rPr lang="en-US" sz="2400" dirty="0" err="1">
                <a:solidFill>
                  <a:srgbClr val="0E2C4B"/>
                </a:solidFill>
                <a:latin typeface="Muli Regular"/>
              </a:rPr>
              <a:t>sửa</a:t>
            </a:r>
            <a:r>
              <a:rPr lang="en-US" sz="2400" dirty="0">
                <a:solidFill>
                  <a:srgbClr val="0E2C4B"/>
                </a:solidFill>
                <a:latin typeface="Muli Regular"/>
              </a:rPr>
              <a:t> </a:t>
            </a:r>
            <a:r>
              <a:rPr lang="en-US" sz="2400" dirty="0" err="1">
                <a:solidFill>
                  <a:srgbClr val="0E2C4B"/>
                </a:solidFill>
                <a:latin typeface="Muli Regular"/>
              </a:rPr>
              <a:t>danh</a:t>
            </a:r>
            <a:r>
              <a:rPr lang="en-US" sz="2400" dirty="0">
                <a:solidFill>
                  <a:srgbClr val="0E2C4B"/>
                </a:solidFill>
                <a:latin typeface="Muli Regular"/>
              </a:rPr>
              <a:t> </a:t>
            </a:r>
            <a:r>
              <a:rPr lang="en-US" sz="2400" dirty="0" err="1">
                <a:solidFill>
                  <a:srgbClr val="0E2C4B"/>
                </a:solidFill>
                <a:latin typeface="Muli Regular"/>
              </a:rPr>
              <a:t>mục</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a:t>
            </a:r>
          </a:p>
        </p:txBody>
      </p:sp>
      <p:sp>
        <p:nvSpPr>
          <p:cNvPr id="22" name="TextBox 6">
            <a:extLst>
              <a:ext uri="{FF2B5EF4-FFF2-40B4-BE49-F238E27FC236}">
                <a16:creationId xmlns:a16="http://schemas.microsoft.com/office/drawing/2014/main" id="{FA865BA2-EEA6-3864-4634-E3F7E32BEB8A}"/>
              </a:ext>
            </a:extLst>
          </p:cNvPr>
          <p:cNvSpPr txBox="1"/>
          <p:nvPr/>
        </p:nvSpPr>
        <p:spPr>
          <a:xfrm>
            <a:off x="465111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Huỳnh Hướng Huy</a:t>
            </a:r>
          </a:p>
          <a:p>
            <a:pPr>
              <a:lnSpc>
                <a:spcPts val="6000"/>
              </a:lnSpc>
            </a:pPr>
            <a:r>
              <a:rPr lang="en-US" sz="2400" dirty="0">
                <a:solidFill>
                  <a:srgbClr val="0E2C4B"/>
                </a:solidFill>
                <a:latin typeface="Muli Bold Bold"/>
              </a:rPr>
              <a:t>MSSV: PS23321</a:t>
            </a:r>
          </a:p>
        </p:txBody>
      </p:sp>
      <p:sp>
        <p:nvSpPr>
          <p:cNvPr id="23" name="TextBox 6">
            <a:extLst>
              <a:ext uri="{FF2B5EF4-FFF2-40B4-BE49-F238E27FC236}">
                <a16:creationId xmlns:a16="http://schemas.microsoft.com/office/drawing/2014/main" id="{720E734A-B01D-AD50-A8C6-6F61D8BAA7EE}"/>
              </a:ext>
            </a:extLst>
          </p:cNvPr>
          <p:cNvSpPr txBox="1"/>
          <p:nvPr/>
        </p:nvSpPr>
        <p:spPr>
          <a:xfrm>
            <a:off x="1359693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a:t>
            </a:r>
            <a:r>
              <a:rPr lang="en-US" sz="2400" dirty="0" err="1">
                <a:solidFill>
                  <a:srgbClr val="0E2C4B"/>
                </a:solidFill>
                <a:latin typeface="Muli Bold Bold"/>
              </a:rPr>
              <a:t>Nguyễn</a:t>
            </a:r>
            <a:r>
              <a:rPr lang="en-US" sz="2400" dirty="0">
                <a:solidFill>
                  <a:srgbClr val="0E2C4B"/>
                </a:solidFill>
                <a:latin typeface="Muli Bold Bold"/>
              </a:rPr>
              <a:t> </a:t>
            </a:r>
            <a:r>
              <a:rPr lang="en-US" sz="2400" dirty="0" err="1">
                <a:solidFill>
                  <a:srgbClr val="0E2C4B"/>
                </a:solidFill>
                <a:latin typeface="Muli Bold Bold"/>
              </a:rPr>
              <a:t>Hồ</a:t>
            </a:r>
            <a:r>
              <a:rPr lang="en-US" sz="2400" dirty="0">
                <a:solidFill>
                  <a:srgbClr val="0E2C4B"/>
                </a:solidFill>
                <a:latin typeface="Muli Bold Bold"/>
              </a:rPr>
              <a:t> </a:t>
            </a:r>
            <a:r>
              <a:rPr lang="en-US" sz="2400" dirty="0" err="1">
                <a:solidFill>
                  <a:srgbClr val="0E2C4B"/>
                </a:solidFill>
                <a:latin typeface="Muli Bold Bold"/>
              </a:rPr>
              <a:t>Bảo</a:t>
            </a:r>
            <a:r>
              <a:rPr lang="en-US" sz="2400" dirty="0">
                <a:solidFill>
                  <a:srgbClr val="0E2C4B"/>
                </a:solidFill>
                <a:latin typeface="Muli Bold Bold"/>
              </a:rPr>
              <a:t> </a:t>
            </a:r>
            <a:r>
              <a:rPr lang="en-US" sz="2400" dirty="0" err="1">
                <a:solidFill>
                  <a:srgbClr val="0E2C4B"/>
                </a:solidFill>
                <a:latin typeface="Muli Bold Bold"/>
              </a:rPr>
              <a:t>Duy</a:t>
            </a:r>
            <a:endParaRPr lang="en-US" sz="2400" dirty="0">
              <a:solidFill>
                <a:srgbClr val="0E2C4B"/>
              </a:solidFill>
              <a:latin typeface="Muli Bold Bold"/>
            </a:endParaRPr>
          </a:p>
          <a:p>
            <a:pPr>
              <a:lnSpc>
                <a:spcPts val="6000"/>
              </a:lnSpc>
            </a:pPr>
            <a:r>
              <a:rPr lang="en-US" sz="2400" dirty="0">
                <a:solidFill>
                  <a:srgbClr val="0E2C4B"/>
                </a:solidFill>
                <a:latin typeface="Muli Bold Bold"/>
              </a:rPr>
              <a:t>MSSV: PS23253</a:t>
            </a:r>
          </a:p>
        </p:txBody>
      </p:sp>
      <p:grpSp>
        <p:nvGrpSpPr>
          <p:cNvPr id="24" name="Group 3">
            <a:extLst>
              <a:ext uri="{FF2B5EF4-FFF2-40B4-BE49-F238E27FC236}">
                <a16:creationId xmlns:a16="http://schemas.microsoft.com/office/drawing/2014/main" id="{CB302831-0474-5DD4-F560-81AFA957058F}"/>
              </a:ext>
            </a:extLst>
          </p:cNvPr>
          <p:cNvGrpSpPr>
            <a:grpSpLocks noChangeAspect="1"/>
          </p:cNvGrpSpPr>
          <p:nvPr/>
        </p:nvGrpSpPr>
        <p:grpSpPr>
          <a:xfrm>
            <a:off x="1211312" y="517614"/>
            <a:ext cx="2596363" cy="3434018"/>
            <a:chOff x="0" y="0"/>
            <a:chExt cx="4802014" cy="6351271"/>
          </a:xfrm>
        </p:grpSpPr>
        <p:sp>
          <p:nvSpPr>
            <p:cNvPr id="25" name="Freeform 4">
              <a:extLst>
                <a:ext uri="{FF2B5EF4-FFF2-40B4-BE49-F238E27FC236}">
                  <a16:creationId xmlns:a16="http://schemas.microsoft.com/office/drawing/2014/main" id="{5D8808A4-AC30-18D3-B9E2-02F19C0B9ADB}"/>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12" name="Group 3">
            <a:extLst>
              <a:ext uri="{FF2B5EF4-FFF2-40B4-BE49-F238E27FC236}">
                <a16:creationId xmlns:a16="http://schemas.microsoft.com/office/drawing/2014/main" id="{5A9C12AA-B808-8FE1-1221-477C8FAE4D6D}"/>
              </a:ext>
            </a:extLst>
          </p:cNvPr>
          <p:cNvGrpSpPr>
            <a:grpSpLocks noChangeAspect="1"/>
          </p:cNvGrpSpPr>
          <p:nvPr/>
        </p:nvGrpSpPr>
        <p:grpSpPr>
          <a:xfrm>
            <a:off x="10179883" y="517614"/>
            <a:ext cx="2596363" cy="3434018"/>
            <a:chOff x="0" y="0"/>
            <a:chExt cx="4802014" cy="6351271"/>
          </a:xfrm>
        </p:grpSpPr>
        <p:sp>
          <p:nvSpPr>
            <p:cNvPr id="13" name="Freeform 4">
              <a:extLst>
                <a:ext uri="{FF2B5EF4-FFF2-40B4-BE49-F238E27FC236}">
                  <a16:creationId xmlns:a16="http://schemas.microsoft.com/office/drawing/2014/main" id="{D9132DD4-FFEC-C2D7-13A7-B64A446AA14D}"/>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TextBox 6"/>
          <p:cNvSpPr txBox="1"/>
          <p:nvPr/>
        </p:nvSpPr>
        <p:spPr>
          <a:xfrm>
            <a:off x="4651111" y="844911"/>
            <a:ext cx="4233609"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Thành</a:t>
            </a:r>
            <a:r>
              <a:rPr lang="en-US" sz="5000" dirty="0">
                <a:solidFill>
                  <a:srgbClr val="0E2C4B"/>
                </a:solidFill>
                <a:latin typeface="Muli Bold Bold"/>
              </a:rPr>
              <a:t> </a:t>
            </a:r>
            <a:r>
              <a:rPr lang="en-US" sz="5000" dirty="0" err="1">
                <a:solidFill>
                  <a:srgbClr val="0E2C4B"/>
                </a:solidFill>
                <a:latin typeface="Muli Bold Bold"/>
              </a:rPr>
              <a:t>viên</a:t>
            </a:r>
            <a:r>
              <a:rPr lang="en-US" sz="5000" dirty="0">
                <a:solidFill>
                  <a:srgbClr val="0E2C4B"/>
                </a:solidFill>
                <a:latin typeface="Muli Bold Bold"/>
              </a:rPr>
              <a:t> 3</a:t>
            </a:r>
          </a:p>
        </p:txBody>
      </p:sp>
      <p:sp>
        <p:nvSpPr>
          <p:cNvPr id="7" name="TextBox 7"/>
          <p:cNvSpPr txBox="1"/>
          <p:nvPr/>
        </p:nvSpPr>
        <p:spPr>
          <a:xfrm>
            <a:off x="13636889" y="844912"/>
            <a:ext cx="4047074"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Thành</a:t>
            </a:r>
            <a:r>
              <a:rPr lang="en-US" sz="5000" dirty="0">
                <a:solidFill>
                  <a:srgbClr val="0E2C4B"/>
                </a:solidFill>
                <a:latin typeface="Muli Bold Bold"/>
              </a:rPr>
              <a:t> </a:t>
            </a:r>
            <a:r>
              <a:rPr lang="en-US" sz="5000" dirty="0" err="1">
                <a:solidFill>
                  <a:srgbClr val="0E2C4B"/>
                </a:solidFill>
                <a:latin typeface="Muli Bold Bold"/>
              </a:rPr>
              <a:t>viên</a:t>
            </a:r>
            <a:r>
              <a:rPr lang="en-US" sz="5000" dirty="0">
                <a:solidFill>
                  <a:srgbClr val="0E2C4B"/>
                </a:solidFill>
                <a:latin typeface="Muli Bold Bold"/>
              </a:rPr>
              <a:t> 4</a:t>
            </a: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604038" y="5588254"/>
            <a:ext cx="8280682" cy="881460"/>
          </a:xfrm>
          <a:prstGeom prst="rect">
            <a:avLst/>
          </a:prstGeom>
        </p:spPr>
        <p:txBody>
          <a:bodyPr wrap="square" lIns="0" tIns="0" rIns="0" bIns="0" rtlCol="0" anchor="t">
            <a:spAutoFit/>
          </a:bodyPr>
          <a:lstStyle/>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chi </a:t>
            </a:r>
            <a:r>
              <a:rPr lang="en-US" sz="2400" dirty="0" err="1">
                <a:solidFill>
                  <a:srgbClr val="0E2C4B"/>
                </a:solidFill>
                <a:latin typeface="Muli Regular"/>
              </a:rPr>
              <a:t>tiết</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Naruto.</a:t>
            </a:r>
          </a:p>
          <a:p>
            <a:pPr marL="518160" lvl="1" indent="-259080" algn="just">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admin: </a:t>
            </a:r>
            <a:r>
              <a:rPr lang="en-US" sz="2400" dirty="0" err="1">
                <a:solidFill>
                  <a:srgbClr val="0E2C4B"/>
                </a:solidFill>
                <a:latin typeface="Muli Regular"/>
              </a:rPr>
              <a:t>thêm</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a:t>
            </a: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9751567" y="5588254"/>
            <a:ext cx="7932396" cy="2728119"/>
          </a:xfrm>
          <a:prstGeom prst="rect">
            <a:avLst/>
          </a:prstGeom>
        </p:spPr>
        <p:txBody>
          <a:bodyPr wrap="square" lIns="0" tIns="0" rIns="0" bIns="0" rtlCol="0" anchor="t">
            <a:spAutoFit/>
          </a:bodyPr>
          <a:lstStyle/>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giỏ</a:t>
            </a:r>
            <a:r>
              <a:rPr lang="en-US" sz="2400" dirty="0">
                <a:solidFill>
                  <a:srgbClr val="0E2C4B"/>
                </a:solidFill>
                <a:latin typeface="Muli Regular"/>
              </a:rPr>
              <a:t> </a:t>
            </a:r>
            <a:r>
              <a:rPr lang="en-US" sz="2400" dirty="0" err="1">
                <a:solidFill>
                  <a:srgbClr val="0E2C4B"/>
                </a:solidFill>
                <a:latin typeface="Muli Regular"/>
              </a:rPr>
              <a:t>hàng</a:t>
            </a:r>
            <a:r>
              <a:rPr lang="en-US" sz="2400" dirty="0">
                <a:solidFill>
                  <a:srgbClr val="0E2C4B"/>
                </a:solidFill>
                <a:latin typeface="Muli Regular"/>
              </a:rPr>
              <a:t>, </a:t>
            </a:r>
            <a:r>
              <a:rPr lang="en-US" sz="2400" dirty="0" err="1">
                <a:solidFill>
                  <a:srgbClr val="0E2C4B"/>
                </a:solidFill>
                <a:latin typeface="Muli Regular"/>
              </a:rPr>
              <a:t>thanh</a:t>
            </a:r>
            <a:r>
              <a:rPr lang="en-US" sz="2400" dirty="0">
                <a:solidFill>
                  <a:srgbClr val="0E2C4B"/>
                </a:solidFill>
                <a:latin typeface="Muli Regular"/>
              </a:rPr>
              <a:t> </a:t>
            </a:r>
            <a:r>
              <a:rPr lang="en-US" sz="2400" dirty="0" err="1">
                <a:solidFill>
                  <a:srgbClr val="0E2C4B"/>
                </a:solidFill>
                <a:latin typeface="Muli Regular"/>
              </a:rPr>
              <a:t>toán</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Thiết</a:t>
            </a:r>
            <a:r>
              <a:rPr lang="en-US" sz="2400" dirty="0">
                <a:solidFill>
                  <a:srgbClr val="0E2C4B"/>
                </a:solidFill>
                <a:latin typeface="Muli Regular"/>
              </a:rPr>
              <a:t> </a:t>
            </a:r>
            <a:r>
              <a:rPr lang="en-US" sz="2400" dirty="0" err="1">
                <a:solidFill>
                  <a:srgbClr val="0E2C4B"/>
                </a:solidFill>
                <a:latin typeface="Muli Regular"/>
              </a:rPr>
              <a:t>kế</a:t>
            </a:r>
            <a:r>
              <a:rPr lang="en-US" sz="2400" dirty="0">
                <a:solidFill>
                  <a:srgbClr val="0E2C4B"/>
                </a:solidFill>
                <a:latin typeface="Muli Regular"/>
              </a:rPr>
              <a:t> database.</a:t>
            </a:r>
          </a:p>
          <a:p>
            <a:pPr marL="518160" lvl="1" indent="-259080" algn="just">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admin: </a:t>
            </a:r>
            <a:r>
              <a:rPr lang="en-US" sz="2400" dirty="0" err="1">
                <a:solidFill>
                  <a:srgbClr val="0E2C4B"/>
                </a:solidFill>
                <a:latin typeface="Muli Regular"/>
              </a:rPr>
              <a:t>giỏ</a:t>
            </a:r>
            <a:r>
              <a:rPr lang="en-US" sz="2400" dirty="0">
                <a:solidFill>
                  <a:srgbClr val="0E2C4B"/>
                </a:solidFill>
                <a:latin typeface="Muli Regular"/>
              </a:rPr>
              <a:t> </a:t>
            </a:r>
            <a:r>
              <a:rPr lang="en-US" sz="2400" dirty="0" err="1">
                <a:solidFill>
                  <a:srgbClr val="0E2C4B"/>
                </a:solidFill>
                <a:latin typeface="Muli Regular"/>
              </a:rPr>
              <a:t>hàng</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Nâng</a:t>
            </a:r>
            <a:r>
              <a:rPr lang="en-US" sz="2400" dirty="0">
                <a:solidFill>
                  <a:srgbClr val="0E2C4B"/>
                </a:solidFill>
                <a:latin typeface="Muli Regular"/>
              </a:rPr>
              <a:t> </a:t>
            </a:r>
            <a:r>
              <a:rPr lang="en-US" sz="2400" dirty="0" err="1">
                <a:solidFill>
                  <a:srgbClr val="0E2C4B"/>
                </a:solidFill>
                <a:latin typeface="Muli Regular"/>
              </a:rPr>
              <a:t>cấp</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admin </a:t>
            </a:r>
            <a:r>
              <a:rPr lang="en-US" sz="2400" dirty="0" err="1">
                <a:solidFill>
                  <a:srgbClr val="0E2C4B"/>
                </a:solidFill>
                <a:latin typeface="Muli Regular"/>
              </a:rPr>
              <a:t>từ</a:t>
            </a:r>
            <a:r>
              <a:rPr lang="en-US" sz="2400" dirty="0">
                <a:solidFill>
                  <a:srgbClr val="0E2C4B"/>
                </a:solidFill>
                <a:latin typeface="Muli Regular"/>
              </a:rPr>
              <a:t> </a:t>
            </a:r>
            <a:r>
              <a:rPr lang="en-US" sz="2400" dirty="0" err="1">
                <a:solidFill>
                  <a:srgbClr val="0E2C4B"/>
                </a:solidFill>
                <a:latin typeface="Muli Regular"/>
              </a:rPr>
              <a:t>php</a:t>
            </a:r>
            <a:r>
              <a:rPr lang="en-US" sz="2400" dirty="0">
                <a:solidFill>
                  <a:srgbClr val="0E2C4B"/>
                </a:solidFill>
                <a:latin typeface="Muli Regular"/>
              </a:rPr>
              <a:t> </a:t>
            </a:r>
            <a:r>
              <a:rPr lang="en-US" sz="2400" dirty="0" err="1">
                <a:solidFill>
                  <a:srgbClr val="0E2C4B"/>
                </a:solidFill>
                <a:latin typeface="Muli Regular"/>
              </a:rPr>
              <a:t>thành</a:t>
            </a:r>
            <a:r>
              <a:rPr lang="en-US" sz="2400" dirty="0">
                <a:solidFill>
                  <a:srgbClr val="0E2C4B"/>
                </a:solidFill>
                <a:latin typeface="Muli Regular"/>
              </a:rPr>
              <a:t> </a:t>
            </a:r>
            <a:r>
              <a:rPr lang="en-US" sz="2400" dirty="0" err="1">
                <a:solidFill>
                  <a:srgbClr val="0E2C4B"/>
                </a:solidFill>
                <a:latin typeface="Muli Regular"/>
              </a:rPr>
              <a:t>lavarel</a:t>
            </a:r>
            <a:r>
              <a:rPr lang="en-US" sz="2400" dirty="0">
                <a:solidFill>
                  <a:srgbClr val="0E2C4B"/>
                </a:solidFill>
                <a:latin typeface="Muli Regular"/>
              </a:rPr>
              <a:t>.</a:t>
            </a:r>
          </a:p>
          <a:p>
            <a:pPr marL="518160" lvl="1" indent="-259080" algn="just">
              <a:lnSpc>
                <a:spcPts val="3600"/>
              </a:lnSpc>
              <a:buFont typeface="Arial"/>
              <a:buChar char="•"/>
            </a:pPr>
            <a:endParaRPr lang="en-US" sz="2400" dirty="0">
              <a:solidFill>
                <a:srgbClr val="0E2C4B"/>
              </a:solidFill>
              <a:latin typeface="Muli Regular"/>
            </a:endParaRPr>
          </a:p>
          <a:p>
            <a:pPr marL="518160" lvl="1" indent="-259080" algn="just">
              <a:lnSpc>
                <a:spcPts val="3600"/>
              </a:lnSpc>
              <a:buFont typeface="Arial"/>
              <a:buChar char="•"/>
            </a:pPr>
            <a:endParaRPr lang="en-US" sz="2400" dirty="0">
              <a:solidFill>
                <a:srgbClr val="0E2C4B"/>
              </a:solidFill>
              <a:latin typeface="Muli Regular"/>
            </a:endParaRPr>
          </a:p>
        </p:txBody>
      </p:sp>
      <p:sp>
        <p:nvSpPr>
          <p:cNvPr id="22" name="TextBox 6">
            <a:extLst>
              <a:ext uri="{FF2B5EF4-FFF2-40B4-BE49-F238E27FC236}">
                <a16:creationId xmlns:a16="http://schemas.microsoft.com/office/drawing/2014/main" id="{FA865BA2-EEA6-3864-4634-E3F7E32BEB8A}"/>
              </a:ext>
            </a:extLst>
          </p:cNvPr>
          <p:cNvSpPr txBox="1"/>
          <p:nvPr/>
        </p:nvSpPr>
        <p:spPr>
          <a:xfrm>
            <a:off x="465111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a:t>
            </a:r>
            <a:r>
              <a:rPr lang="en-US" sz="2400" dirty="0" err="1">
                <a:solidFill>
                  <a:srgbClr val="0E2C4B"/>
                </a:solidFill>
                <a:latin typeface="Muli Bold Bold"/>
              </a:rPr>
              <a:t>Nguyễn</a:t>
            </a:r>
            <a:r>
              <a:rPr lang="en-US" sz="2400" dirty="0">
                <a:solidFill>
                  <a:srgbClr val="0E2C4B"/>
                </a:solidFill>
                <a:latin typeface="Muli Bold Bold"/>
              </a:rPr>
              <a:t> </a:t>
            </a:r>
            <a:r>
              <a:rPr lang="en-US" sz="2400" dirty="0" err="1">
                <a:solidFill>
                  <a:srgbClr val="0E2C4B"/>
                </a:solidFill>
                <a:latin typeface="Muli Bold Bold"/>
              </a:rPr>
              <a:t>Đình</a:t>
            </a:r>
            <a:r>
              <a:rPr lang="en-US" sz="2400" dirty="0">
                <a:solidFill>
                  <a:srgbClr val="0E2C4B"/>
                </a:solidFill>
                <a:latin typeface="Muli Bold Bold"/>
              </a:rPr>
              <a:t> </a:t>
            </a:r>
            <a:r>
              <a:rPr lang="en-US" sz="2400" dirty="0" err="1">
                <a:solidFill>
                  <a:srgbClr val="0E2C4B"/>
                </a:solidFill>
                <a:latin typeface="Muli Bold Bold"/>
              </a:rPr>
              <a:t>Duy</a:t>
            </a:r>
            <a:endParaRPr lang="en-US" sz="2400" dirty="0">
              <a:solidFill>
                <a:srgbClr val="0E2C4B"/>
              </a:solidFill>
              <a:latin typeface="Muli Bold Bold"/>
            </a:endParaRPr>
          </a:p>
          <a:p>
            <a:pPr>
              <a:lnSpc>
                <a:spcPts val="6000"/>
              </a:lnSpc>
            </a:pPr>
            <a:r>
              <a:rPr lang="en-US" sz="2400" dirty="0">
                <a:solidFill>
                  <a:srgbClr val="0E2C4B"/>
                </a:solidFill>
                <a:latin typeface="Muli Bold Bold"/>
              </a:rPr>
              <a:t>MSSV: PK02555</a:t>
            </a:r>
          </a:p>
        </p:txBody>
      </p:sp>
      <p:sp>
        <p:nvSpPr>
          <p:cNvPr id="23" name="TextBox 6">
            <a:extLst>
              <a:ext uri="{FF2B5EF4-FFF2-40B4-BE49-F238E27FC236}">
                <a16:creationId xmlns:a16="http://schemas.microsoft.com/office/drawing/2014/main" id="{720E734A-B01D-AD50-A8C6-6F61D8BAA7EE}"/>
              </a:ext>
            </a:extLst>
          </p:cNvPr>
          <p:cNvSpPr txBox="1"/>
          <p:nvPr/>
        </p:nvSpPr>
        <p:spPr>
          <a:xfrm>
            <a:off x="1359693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a:t>
            </a:r>
            <a:r>
              <a:rPr lang="en-US" sz="2400" dirty="0" err="1">
                <a:solidFill>
                  <a:srgbClr val="0E2C4B"/>
                </a:solidFill>
                <a:latin typeface="Muli Bold Bold"/>
              </a:rPr>
              <a:t>Nguyễn</a:t>
            </a:r>
            <a:r>
              <a:rPr lang="en-US" sz="2400" dirty="0">
                <a:solidFill>
                  <a:srgbClr val="0E2C4B"/>
                </a:solidFill>
                <a:latin typeface="Muli Bold Bold"/>
              </a:rPr>
              <a:t> Anh Khoa</a:t>
            </a:r>
          </a:p>
          <a:p>
            <a:pPr>
              <a:lnSpc>
                <a:spcPts val="6000"/>
              </a:lnSpc>
            </a:pPr>
            <a:r>
              <a:rPr lang="en-US" sz="2400" dirty="0">
                <a:solidFill>
                  <a:srgbClr val="0E2C4B"/>
                </a:solidFill>
                <a:latin typeface="Muli Bold Bold"/>
              </a:rPr>
              <a:t>MSSV: PS23314</a:t>
            </a:r>
          </a:p>
        </p:txBody>
      </p:sp>
      <p:grpSp>
        <p:nvGrpSpPr>
          <p:cNvPr id="12" name="Group 3">
            <a:extLst>
              <a:ext uri="{FF2B5EF4-FFF2-40B4-BE49-F238E27FC236}">
                <a16:creationId xmlns:a16="http://schemas.microsoft.com/office/drawing/2014/main" id="{40817EF1-1613-F448-4745-B061C8CAF01A}"/>
              </a:ext>
            </a:extLst>
          </p:cNvPr>
          <p:cNvGrpSpPr>
            <a:grpSpLocks noChangeAspect="1"/>
          </p:cNvGrpSpPr>
          <p:nvPr/>
        </p:nvGrpSpPr>
        <p:grpSpPr>
          <a:xfrm>
            <a:off x="1181186" y="223438"/>
            <a:ext cx="2596363" cy="3840720"/>
            <a:chOff x="0" y="0"/>
            <a:chExt cx="4802014" cy="6351271"/>
          </a:xfrm>
        </p:grpSpPr>
        <p:sp>
          <p:nvSpPr>
            <p:cNvPr id="13" name="Freeform 4">
              <a:extLst>
                <a:ext uri="{FF2B5EF4-FFF2-40B4-BE49-F238E27FC236}">
                  <a16:creationId xmlns:a16="http://schemas.microsoft.com/office/drawing/2014/main" id="{5FB82A12-5369-7B29-4577-25C11154638C}"/>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14" name="Group 3">
            <a:extLst>
              <a:ext uri="{FF2B5EF4-FFF2-40B4-BE49-F238E27FC236}">
                <a16:creationId xmlns:a16="http://schemas.microsoft.com/office/drawing/2014/main" id="{2A1D6438-839B-D66C-40C8-52738CA33A2F}"/>
              </a:ext>
            </a:extLst>
          </p:cNvPr>
          <p:cNvGrpSpPr>
            <a:grpSpLocks noChangeAspect="1"/>
          </p:cNvGrpSpPr>
          <p:nvPr/>
        </p:nvGrpSpPr>
        <p:grpSpPr>
          <a:xfrm>
            <a:off x="10166964" y="521002"/>
            <a:ext cx="2596363" cy="3434018"/>
            <a:chOff x="0" y="0"/>
            <a:chExt cx="4802014" cy="6351271"/>
          </a:xfrm>
        </p:grpSpPr>
        <p:sp>
          <p:nvSpPr>
            <p:cNvPr id="15" name="Freeform 4">
              <a:extLst>
                <a:ext uri="{FF2B5EF4-FFF2-40B4-BE49-F238E27FC236}">
                  <a16:creationId xmlns:a16="http://schemas.microsoft.com/office/drawing/2014/main" id="{38CF4409-EFC7-AA83-3C31-9846E2F87D78}"/>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en-US" dirty="0"/>
            </a:p>
          </p:txBody>
        </p:sp>
      </p:grpSp>
    </p:spTree>
    <p:extLst>
      <p:ext uri="{BB962C8B-B14F-4D97-AF65-F5344CB8AC3E}">
        <p14:creationId xmlns:p14="http://schemas.microsoft.com/office/powerpoint/2010/main" val="146527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txBody>
            <a:bodyPr/>
            <a:lstStyle/>
            <a:p>
              <a:endParaRPr lang="en-US"/>
            </a:p>
          </p:txBody>
        </p:sp>
      </p:grpSp>
      <p:sp>
        <p:nvSpPr>
          <p:cNvPr id="4" name="AutoShape 4"/>
          <p:cNvSpPr/>
          <p:nvPr/>
        </p:nvSpPr>
        <p:spPr>
          <a:xfrm>
            <a:off x="9448690" y="3502953"/>
            <a:ext cx="7638127" cy="0"/>
          </a:xfrm>
          <a:prstGeom prst="line">
            <a:avLst/>
          </a:prstGeom>
          <a:ln w="76200" cap="rnd">
            <a:solidFill>
              <a:srgbClr val="F2F3F4"/>
            </a:solidFill>
            <a:prstDash val="solid"/>
            <a:headEnd type="none" w="sm" len="sm"/>
            <a:tailEnd type="none" w="sm" len="sm"/>
          </a:ln>
        </p:spPr>
      </p:sp>
      <p:sp>
        <p:nvSpPr>
          <p:cNvPr id="5" name="AutoShape 5"/>
          <p:cNvSpPr/>
          <p:nvPr/>
        </p:nvSpPr>
        <p:spPr>
          <a:xfrm>
            <a:off x="9448690" y="6707847"/>
            <a:ext cx="7638127" cy="0"/>
          </a:xfrm>
          <a:prstGeom prst="line">
            <a:avLst/>
          </a:prstGeom>
          <a:ln w="76200" cap="rnd">
            <a:solidFill>
              <a:srgbClr val="F2F3F4"/>
            </a:solidFill>
            <a:prstDash val="solid"/>
            <a:headEnd type="none" w="sm" len="sm"/>
            <a:tailEnd type="none" w="sm" len="sm"/>
          </a:ln>
        </p:spPr>
      </p:sp>
      <p:grpSp>
        <p:nvGrpSpPr>
          <p:cNvPr id="6" name="Group 6"/>
          <p:cNvGrpSpPr/>
          <p:nvPr/>
        </p:nvGrpSpPr>
        <p:grpSpPr>
          <a:xfrm>
            <a:off x="9448690" y="1000125"/>
            <a:ext cx="7714897" cy="2748255"/>
            <a:chOff x="0" y="-38100"/>
            <a:chExt cx="10286529" cy="3664339"/>
          </a:xfrm>
        </p:grpSpPr>
        <p:sp>
          <p:nvSpPr>
            <p:cNvPr id="7" name="TextBox 7"/>
            <p:cNvSpPr txBox="1"/>
            <p:nvPr/>
          </p:nvSpPr>
          <p:spPr>
            <a:xfrm>
              <a:off x="0" y="-38100"/>
              <a:ext cx="10286529" cy="485140"/>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Figure </a:t>
              </a:r>
              <a:r>
                <a:rPr lang="en-US" sz="2200" dirty="0" err="1">
                  <a:solidFill>
                    <a:srgbClr val="0E2C4B"/>
                  </a:solidFill>
                  <a:latin typeface="Muli Bold Bold"/>
                </a:rPr>
                <a:t>là</a:t>
              </a:r>
              <a:r>
                <a:rPr lang="en-US" sz="2200" dirty="0">
                  <a:solidFill>
                    <a:srgbClr val="0E2C4B"/>
                  </a:solidFill>
                  <a:latin typeface="Muli Bold Bold"/>
                </a:rPr>
                <a:t> </a:t>
              </a:r>
              <a:r>
                <a:rPr lang="en-US" sz="2200" dirty="0" err="1">
                  <a:solidFill>
                    <a:srgbClr val="0E2C4B"/>
                  </a:solidFill>
                  <a:latin typeface="Muli Bold Bold"/>
                </a:rPr>
                <a:t>gì</a:t>
              </a:r>
              <a:r>
                <a:rPr lang="en-US" sz="2200" dirty="0">
                  <a:solidFill>
                    <a:srgbClr val="0E2C4B"/>
                  </a:solidFill>
                  <a:latin typeface="Muli Bold Bold"/>
                </a:rPr>
                <a:t>?</a:t>
              </a:r>
            </a:p>
          </p:txBody>
        </p:sp>
        <p:sp>
          <p:nvSpPr>
            <p:cNvPr id="8" name="TextBox 8"/>
            <p:cNvSpPr txBox="1"/>
            <p:nvPr/>
          </p:nvSpPr>
          <p:spPr>
            <a:xfrm>
              <a:off x="0" y="766738"/>
              <a:ext cx="10286529" cy="2859501"/>
            </a:xfrm>
            <a:prstGeom prst="rect">
              <a:avLst/>
            </a:prstGeom>
          </p:spPr>
          <p:txBody>
            <a:bodyPr lIns="0" tIns="0" rIns="0" bIns="0" rtlCol="0" anchor="t">
              <a:spAutoFit/>
            </a:bodyPr>
            <a:lstStyle/>
            <a:p>
              <a:pPr algn="just">
                <a:lnSpc>
                  <a:spcPts val="3359"/>
                </a:lnSpc>
              </a:pPr>
              <a:r>
                <a:rPr lang="en-US" sz="2400" dirty="0">
                  <a:solidFill>
                    <a:srgbClr val="0E2C4B"/>
                  </a:solidFill>
                  <a:latin typeface="Muli Regular" panose="020B0604020202020204" charset="0"/>
                </a:rPr>
                <a:t>L</a:t>
              </a:r>
              <a:r>
                <a:rPr lang="vi-VN" sz="2400" b="0" i="0" dirty="0">
                  <a:solidFill>
                    <a:srgbClr val="0E2C4B"/>
                  </a:solidFill>
                  <a:effectLst/>
                  <a:latin typeface="Muli Regular" panose="020B0604020202020204" charset="0"/>
                </a:rPr>
                <a:t>à một thuật ngữ để chỉ các loại mô hình, mô phỏng lại hình dáng, tư thế của các nhân vật</a:t>
              </a:r>
              <a:r>
                <a:rPr lang="en-US" sz="2400" b="0" i="0" dirty="0">
                  <a:solidFill>
                    <a:srgbClr val="0E2C4B"/>
                  </a:solidFill>
                  <a:effectLst/>
                  <a:latin typeface="Muli Regular" panose="020B0604020202020204" charset="0"/>
                </a:rPr>
                <a:t>.</a:t>
              </a:r>
            </a:p>
            <a:p>
              <a:pPr algn="just">
                <a:lnSpc>
                  <a:spcPts val="3359"/>
                </a:lnSpc>
              </a:pPr>
              <a:r>
                <a:rPr lang="vi-VN" sz="2400" b="0" i="0" dirty="0">
                  <a:solidFill>
                    <a:srgbClr val="0E2C4B"/>
                  </a:solidFill>
                  <a:effectLst/>
                  <a:latin typeface="Muli Regular" panose="020B0604020202020204" charset="0"/>
                </a:rPr>
                <a:t>Figure về nhân vật anime, manga cũng như các nhân vật trong truyện tranh siêu anh hùng.</a:t>
              </a:r>
              <a:endParaRPr lang="en-US" sz="2400" b="0" i="0" dirty="0">
                <a:solidFill>
                  <a:srgbClr val="0E2C4B"/>
                </a:solidFill>
                <a:effectLst/>
                <a:latin typeface="Muli Regular" panose="020B0604020202020204" charset="0"/>
              </a:endParaRPr>
            </a:p>
            <a:p>
              <a:pPr algn="just">
                <a:lnSpc>
                  <a:spcPts val="3359"/>
                </a:lnSpc>
              </a:pPr>
              <a:endParaRPr lang="en-US" sz="2400" dirty="0">
                <a:solidFill>
                  <a:srgbClr val="0E2C4B"/>
                </a:solidFill>
                <a:latin typeface="Muli Regular" panose="020B0604020202020204" charset="0"/>
              </a:endParaRPr>
            </a:p>
          </p:txBody>
        </p:sp>
      </p:grpSp>
      <p:grpSp>
        <p:nvGrpSpPr>
          <p:cNvPr id="9" name="Group 9"/>
          <p:cNvGrpSpPr/>
          <p:nvPr/>
        </p:nvGrpSpPr>
        <p:grpSpPr>
          <a:xfrm>
            <a:off x="9448690" y="3850972"/>
            <a:ext cx="7714897" cy="2754283"/>
            <a:chOff x="0" y="-38100"/>
            <a:chExt cx="10286529" cy="3672377"/>
          </a:xfrm>
        </p:grpSpPr>
        <p:sp>
          <p:nvSpPr>
            <p:cNvPr id="10" name="TextBox 10"/>
            <p:cNvSpPr txBox="1"/>
            <p:nvPr/>
          </p:nvSpPr>
          <p:spPr>
            <a:xfrm>
              <a:off x="0" y="-38100"/>
              <a:ext cx="10286529" cy="485140"/>
            </a:xfrm>
            <a:prstGeom prst="rect">
              <a:avLst/>
            </a:prstGeom>
          </p:spPr>
          <p:txBody>
            <a:bodyPr lIns="0" tIns="0" rIns="0" bIns="0" rtlCol="0" anchor="t">
              <a:spAutoFit/>
            </a:bodyPr>
            <a:lstStyle/>
            <a:p>
              <a:pPr>
                <a:lnSpc>
                  <a:spcPts val="3079"/>
                </a:lnSpc>
              </a:pPr>
              <a:r>
                <a:rPr lang="en-US" sz="2200" dirty="0" err="1">
                  <a:solidFill>
                    <a:srgbClr val="0E2C4B"/>
                  </a:solidFill>
                  <a:latin typeface="Muli Bold Bold"/>
                </a:rPr>
                <a:t>Có</a:t>
              </a:r>
              <a:r>
                <a:rPr lang="en-US" sz="2200" dirty="0">
                  <a:solidFill>
                    <a:srgbClr val="0E2C4B"/>
                  </a:solidFill>
                  <a:latin typeface="Muli Bold Bold"/>
                </a:rPr>
                <a:t> </a:t>
              </a:r>
              <a:r>
                <a:rPr lang="en-US" sz="2200" dirty="0" err="1">
                  <a:solidFill>
                    <a:srgbClr val="0E2C4B"/>
                  </a:solidFill>
                  <a:latin typeface="Muli Bold Bold"/>
                </a:rPr>
                <a:t>mấy</a:t>
              </a:r>
              <a:r>
                <a:rPr lang="en-US" sz="2200" dirty="0">
                  <a:solidFill>
                    <a:srgbClr val="0E2C4B"/>
                  </a:solidFill>
                  <a:latin typeface="Muli Bold Bold"/>
                </a:rPr>
                <a:t> </a:t>
              </a:r>
              <a:r>
                <a:rPr lang="en-US" sz="2200" dirty="0" err="1">
                  <a:solidFill>
                    <a:srgbClr val="0E2C4B"/>
                  </a:solidFill>
                  <a:latin typeface="Muli Bold Bold"/>
                </a:rPr>
                <a:t>loại</a:t>
              </a:r>
              <a:r>
                <a:rPr lang="en-US" sz="2200" dirty="0">
                  <a:solidFill>
                    <a:srgbClr val="0E2C4B"/>
                  </a:solidFill>
                  <a:latin typeface="Muli Bold Bold"/>
                </a:rPr>
                <a:t> Figure?</a:t>
              </a:r>
            </a:p>
          </p:txBody>
        </p:sp>
        <p:sp>
          <p:nvSpPr>
            <p:cNvPr id="11" name="TextBox 11"/>
            <p:cNvSpPr txBox="1"/>
            <p:nvPr/>
          </p:nvSpPr>
          <p:spPr>
            <a:xfrm>
              <a:off x="0" y="766740"/>
              <a:ext cx="10286529" cy="2867537"/>
            </a:xfrm>
            <a:prstGeom prst="rect">
              <a:avLst/>
            </a:prstGeom>
          </p:spPr>
          <p:txBody>
            <a:bodyPr lIns="0" tIns="0" rIns="0" bIns="0" rtlCol="0" anchor="t">
              <a:spAutoFit/>
            </a:bodyPr>
            <a:lstStyle/>
            <a:p>
              <a:pPr algn="just">
                <a:lnSpc>
                  <a:spcPts val="3359"/>
                </a:lnSpc>
              </a:pPr>
              <a:r>
                <a:rPr lang="en-US" sz="2400" b="0" i="0" dirty="0">
                  <a:solidFill>
                    <a:srgbClr val="0E2C4B"/>
                  </a:solidFill>
                  <a:effectLst/>
                  <a:latin typeface="Muli Regular" panose="020B0604020202020204" charset="0"/>
                </a:rPr>
                <a:t>F</a:t>
              </a:r>
              <a:r>
                <a:rPr lang="vi-VN" sz="2400" b="0" i="0" dirty="0">
                  <a:solidFill>
                    <a:srgbClr val="0E2C4B"/>
                  </a:solidFill>
                  <a:effectLst/>
                  <a:latin typeface="Muli Regular" panose="020B0604020202020204" charset="0"/>
                </a:rPr>
                <a:t>igure </a:t>
              </a:r>
              <a:r>
                <a:rPr lang="en-US" sz="2400" b="0" i="0" dirty="0" err="1">
                  <a:solidFill>
                    <a:srgbClr val="0E2C4B"/>
                  </a:solidFill>
                  <a:effectLst/>
                  <a:latin typeface="Muli Regular" panose="020B0604020202020204" charset="0"/>
                </a:rPr>
                <a:t>tĩnh</a:t>
              </a:r>
              <a:r>
                <a:rPr lang="en-US" sz="2400" b="0" i="0" dirty="0">
                  <a:solidFill>
                    <a:srgbClr val="0E2C4B"/>
                  </a:solidFill>
                  <a:effectLst/>
                  <a:latin typeface="Muli Regular" panose="020B0604020202020204" charset="0"/>
                </a:rPr>
                <a:t> </a:t>
              </a:r>
              <a:r>
                <a:rPr lang="vi-VN" sz="2400" b="0" i="0" dirty="0">
                  <a:solidFill>
                    <a:srgbClr val="0E2C4B"/>
                  </a:solidFill>
                  <a:effectLst/>
                  <a:latin typeface="Muli Regular" panose="020B0604020202020204" charset="0"/>
                </a:rPr>
                <a:t>mô phỏng lại hình ảnh của một nhân vật nào đó ở một trạng thái duy nhất</a:t>
              </a:r>
              <a:r>
                <a:rPr lang="en-US" sz="2400" b="0" i="0" dirty="0">
                  <a:solidFill>
                    <a:srgbClr val="0E2C4B"/>
                  </a:solidFill>
                  <a:effectLst/>
                  <a:latin typeface="Muli Regular" panose="020B0604020202020204" charset="0"/>
                </a:rPr>
                <a:t>.</a:t>
              </a:r>
            </a:p>
            <a:p>
              <a:pPr algn="just">
                <a:lnSpc>
                  <a:spcPts val="3359"/>
                </a:lnSpc>
              </a:pPr>
              <a:r>
                <a:rPr lang="en-US" sz="2400" dirty="0">
                  <a:solidFill>
                    <a:srgbClr val="0E2C4B"/>
                  </a:solidFill>
                  <a:latin typeface="Muli Regular" panose="020B0604020202020204" charset="0"/>
                </a:rPr>
                <a:t>Figure </a:t>
              </a:r>
              <a:r>
                <a:rPr lang="en-US" sz="2400" dirty="0" err="1">
                  <a:solidFill>
                    <a:srgbClr val="0E2C4B"/>
                  </a:solidFill>
                  <a:latin typeface="Muli Regular" panose="020B0604020202020204" charset="0"/>
                </a:rPr>
                <a:t>động</a:t>
              </a:r>
              <a:r>
                <a:rPr lang="en-US" sz="2400" dirty="0">
                  <a:solidFill>
                    <a:srgbClr val="0E2C4B"/>
                  </a:solidFill>
                  <a:latin typeface="Muli Regular" panose="020B0604020202020204" charset="0"/>
                </a:rPr>
                <a:t> </a:t>
              </a:r>
              <a:r>
                <a:rPr lang="vi-VN" sz="2400" b="0" i="0" dirty="0">
                  <a:solidFill>
                    <a:srgbClr val="0E2C4B"/>
                  </a:solidFill>
                  <a:effectLst/>
                  <a:latin typeface="Muli Regular" panose="020B0604020202020204" charset="0"/>
                </a:rPr>
                <a:t>có các khớp nối ở tay và chân của các nhân vật để người chơi có thể tùy ý thay đổi tư thế theo ý muốn</a:t>
              </a:r>
              <a:r>
                <a:rPr lang="en-US" sz="2400" b="0" i="0" dirty="0">
                  <a:solidFill>
                    <a:srgbClr val="0E2C4B"/>
                  </a:solidFill>
                  <a:effectLst/>
                  <a:latin typeface="Muli Regular" panose="020B0604020202020204" charset="0"/>
                </a:rPr>
                <a:t>.</a:t>
              </a:r>
              <a:endParaRPr lang="en-US" sz="2400" dirty="0">
                <a:solidFill>
                  <a:srgbClr val="0E2C4B"/>
                </a:solidFill>
                <a:latin typeface="Muli Regular" panose="020B0604020202020204" charset="0"/>
              </a:endParaRPr>
            </a:p>
          </p:txBody>
        </p:sp>
      </p:grpSp>
      <p:grpSp>
        <p:nvGrpSpPr>
          <p:cNvPr id="12" name="Group 12"/>
          <p:cNvGrpSpPr/>
          <p:nvPr/>
        </p:nvGrpSpPr>
        <p:grpSpPr>
          <a:xfrm>
            <a:off x="9448690" y="7409913"/>
            <a:ext cx="7714897" cy="2312238"/>
            <a:chOff x="0" y="-38100"/>
            <a:chExt cx="10286529" cy="3082984"/>
          </a:xfrm>
        </p:grpSpPr>
        <p:sp>
          <p:nvSpPr>
            <p:cNvPr id="13" name="TextBox 13"/>
            <p:cNvSpPr txBox="1"/>
            <p:nvPr/>
          </p:nvSpPr>
          <p:spPr>
            <a:xfrm>
              <a:off x="0" y="-38100"/>
              <a:ext cx="10286529" cy="485140"/>
            </a:xfrm>
            <a:prstGeom prst="rect">
              <a:avLst/>
            </a:prstGeom>
          </p:spPr>
          <p:txBody>
            <a:bodyPr lIns="0" tIns="0" rIns="0" bIns="0" rtlCol="0" anchor="t">
              <a:spAutoFit/>
            </a:bodyPr>
            <a:lstStyle/>
            <a:p>
              <a:pPr>
                <a:lnSpc>
                  <a:spcPts val="3079"/>
                </a:lnSpc>
              </a:pPr>
              <a:r>
                <a:rPr lang="en-US" sz="2200" dirty="0" err="1">
                  <a:solidFill>
                    <a:srgbClr val="0E2C4B"/>
                  </a:solidFill>
                  <a:latin typeface="Muli Bold Bold"/>
                </a:rPr>
                <a:t>Tại</a:t>
              </a:r>
              <a:r>
                <a:rPr lang="en-US" sz="2200" dirty="0">
                  <a:solidFill>
                    <a:srgbClr val="0E2C4B"/>
                  </a:solidFill>
                  <a:latin typeface="Muli Bold Bold"/>
                </a:rPr>
                <a:t> </a:t>
              </a:r>
              <a:r>
                <a:rPr lang="en-US" sz="2200" dirty="0" err="1">
                  <a:solidFill>
                    <a:srgbClr val="0E2C4B"/>
                  </a:solidFill>
                  <a:latin typeface="Muli Bold Bold"/>
                </a:rPr>
                <a:t>sao</a:t>
              </a:r>
              <a:r>
                <a:rPr lang="en-US" sz="2200" dirty="0">
                  <a:solidFill>
                    <a:srgbClr val="0E2C4B"/>
                  </a:solidFill>
                  <a:latin typeface="Muli Bold Bold"/>
                </a:rPr>
                <a:t> </a:t>
              </a:r>
              <a:r>
                <a:rPr lang="en-US" sz="2200" dirty="0" err="1">
                  <a:solidFill>
                    <a:srgbClr val="0E2C4B"/>
                  </a:solidFill>
                  <a:latin typeface="Muli Bold Bold"/>
                </a:rPr>
                <a:t>chọn</a:t>
              </a:r>
              <a:r>
                <a:rPr lang="en-US" sz="2200" dirty="0">
                  <a:solidFill>
                    <a:srgbClr val="0E2C4B"/>
                  </a:solidFill>
                  <a:latin typeface="Muli Bold Bold"/>
                </a:rPr>
                <a:t> </a:t>
              </a:r>
              <a:r>
                <a:rPr lang="en-US" sz="2200" dirty="0" err="1">
                  <a:solidFill>
                    <a:srgbClr val="0E2C4B"/>
                  </a:solidFill>
                  <a:latin typeface="Muli Bold Bold"/>
                </a:rPr>
                <a:t>đề</a:t>
              </a:r>
              <a:r>
                <a:rPr lang="en-US" sz="2200" dirty="0">
                  <a:solidFill>
                    <a:srgbClr val="0E2C4B"/>
                  </a:solidFill>
                  <a:latin typeface="Muli Bold Bold"/>
                </a:rPr>
                <a:t> </a:t>
              </a:r>
              <a:r>
                <a:rPr lang="en-US" sz="2200" dirty="0" err="1">
                  <a:solidFill>
                    <a:srgbClr val="0E2C4B"/>
                  </a:solidFill>
                  <a:latin typeface="Muli Bold Bold"/>
                </a:rPr>
                <a:t>tài</a:t>
              </a:r>
              <a:r>
                <a:rPr lang="en-US" sz="2200" dirty="0">
                  <a:solidFill>
                    <a:srgbClr val="0E2C4B"/>
                  </a:solidFill>
                  <a:latin typeface="Muli Bold Bold"/>
                </a:rPr>
                <a:t> </a:t>
              </a:r>
              <a:r>
                <a:rPr lang="en-US" sz="2200" dirty="0" err="1">
                  <a:solidFill>
                    <a:srgbClr val="0E2C4B"/>
                  </a:solidFill>
                  <a:latin typeface="Muli Bold Bold"/>
                </a:rPr>
                <a:t>này</a:t>
              </a:r>
              <a:r>
                <a:rPr lang="en-US" sz="2200" dirty="0">
                  <a:solidFill>
                    <a:srgbClr val="0E2C4B"/>
                  </a:solidFill>
                  <a:latin typeface="Muli Bold Bold"/>
                </a:rPr>
                <a:t>?</a:t>
              </a:r>
            </a:p>
          </p:txBody>
        </p:sp>
        <p:sp>
          <p:nvSpPr>
            <p:cNvPr id="14" name="TextBox 14"/>
            <p:cNvSpPr txBox="1"/>
            <p:nvPr/>
          </p:nvSpPr>
          <p:spPr>
            <a:xfrm>
              <a:off x="0" y="766739"/>
              <a:ext cx="10286529" cy="2278145"/>
            </a:xfrm>
            <a:prstGeom prst="rect">
              <a:avLst/>
            </a:prstGeom>
          </p:spPr>
          <p:txBody>
            <a:bodyPr lIns="0" tIns="0" rIns="0" bIns="0" rtlCol="0" anchor="t">
              <a:spAutoFit/>
            </a:bodyPr>
            <a:lstStyle/>
            <a:p>
              <a:pPr algn="just">
                <a:lnSpc>
                  <a:spcPts val="3359"/>
                </a:lnSpc>
              </a:pPr>
              <a:r>
                <a:rPr lang="en-US" sz="2400" b="0" i="0" dirty="0">
                  <a:solidFill>
                    <a:srgbClr val="0E2C4B"/>
                  </a:solidFill>
                  <a:effectLst/>
                  <a:latin typeface="Muli Regular" panose="020B0604020202020204" charset="0"/>
                </a:rPr>
                <a:t>F</a:t>
              </a:r>
              <a:r>
                <a:rPr lang="vi-VN" sz="2400" b="0" i="0" dirty="0">
                  <a:solidFill>
                    <a:srgbClr val="0E2C4B"/>
                  </a:solidFill>
                  <a:effectLst/>
                  <a:latin typeface="Muli Regular" panose="020B0604020202020204" charset="0"/>
                </a:rPr>
                <a:t>igure vốn được sản xuất theo tạo hình của các nhân vật trong truyện tranh, phim hoạt hình, game... nổi tiếng và được làm ra với mục đích sưu tầm, dành cho các fan hâm mộ đều mang giá trị sưu tập</a:t>
              </a:r>
              <a:r>
                <a:rPr lang="en-US" sz="2400" dirty="0">
                  <a:solidFill>
                    <a:srgbClr val="0E2C4B"/>
                  </a:solidFill>
                  <a:latin typeface="Muli Regular" panose="020B0604020202020204" charset="0"/>
                </a:rPr>
                <a:t>.</a:t>
              </a:r>
            </a:p>
          </p:txBody>
        </p:sp>
      </p:grpSp>
      <p:sp>
        <p:nvSpPr>
          <p:cNvPr id="15" name="TextBox 15"/>
          <p:cNvSpPr txBox="1"/>
          <p:nvPr/>
        </p:nvSpPr>
        <p:spPr>
          <a:xfrm>
            <a:off x="1028700" y="1249503"/>
            <a:ext cx="6173123" cy="2154436"/>
          </a:xfrm>
          <a:prstGeom prst="rect">
            <a:avLst/>
          </a:prstGeom>
        </p:spPr>
        <p:txBody>
          <a:bodyPr lIns="0" tIns="0" rIns="0" bIns="0" rtlCol="0" anchor="t">
            <a:spAutoFit/>
          </a:bodyPr>
          <a:lstStyle/>
          <a:p>
            <a:pPr>
              <a:lnSpc>
                <a:spcPts val="8400"/>
              </a:lnSpc>
            </a:pPr>
            <a:r>
              <a:rPr lang="en-US" sz="7000" dirty="0" err="1">
                <a:solidFill>
                  <a:srgbClr val="0E2C4B"/>
                </a:solidFill>
                <a:latin typeface="Muli Bold Bold"/>
              </a:rPr>
              <a:t>Giới</a:t>
            </a:r>
            <a:r>
              <a:rPr lang="en-US" sz="7000" dirty="0">
                <a:solidFill>
                  <a:srgbClr val="0E2C4B"/>
                </a:solidFill>
                <a:latin typeface="Muli Bold Bold"/>
              </a:rPr>
              <a:t> </a:t>
            </a:r>
            <a:r>
              <a:rPr lang="en-US" sz="7000" dirty="0" err="1">
                <a:solidFill>
                  <a:srgbClr val="0E2C4B"/>
                </a:solidFill>
                <a:latin typeface="Muli Bold Bold"/>
              </a:rPr>
              <a:t>thiệu</a:t>
            </a:r>
            <a:r>
              <a:rPr lang="en-US" sz="7000" dirty="0">
                <a:solidFill>
                  <a:srgbClr val="0E2C4B"/>
                </a:solidFill>
                <a:latin typeface="Muli Bold Bold"/>
              </a:rPr>
              <a:t> </a:t>
            </a:r>
            <a:r>
              <a:rPr lang="en-US" sz="7000" dirty="0" err="1">
                <a:solidFill>
                  <a:srgbClr val="0E2C4B"/>
                </a:solidFill>
                <a:latin typeface="Muli Bold Bold"/>
              </a:rPr>
              <a:t>đề</a:t>
            </a:r>
            <a:r>
              <a:rPr lang="en-US" sz="7000" dirty="0">
                <a:solidFill>
                  <a:srgbClr val="0E2C4B"/>
                </a:solidFill>
                <a:latin typeface="Muli Bold Bold"/>
              </a:rPr>
              <a:t> </a:t>
            </a:r>
            <a:r>
              <a:rPr lang="en-US" sz="7000" dirty="0" err="1">
                <a:solidFill>
                  <a:srgbClr val="0E2C4B"/>
                </a:solidFill>
                <a:latin typeface="Muli Bold Bold"/>
              </a:rPr>
              <a:t>tài</a:t>
            </a:r>
            <a:endParaRPr lang="en-US" sz="7000" dirty="0">
              <a:solidFill>
                <a:srgbClr val="0E2C4B"/>
              </a:solidFill>
              <a:latin typeface="Muli Bold Bold"/>
            </a:endParaRPr>
          </a:p>
        </p:txBody>
      </p:sp>
      <p:sp>
        <p:nvSpPr>
          <p:cNvPr id="16" name="TextBox 16"/>
          <p:cNvSpPr txBox="1"/>
          <p:nvPr/>
        </p:nvSpPr>
        <p:spPr>
          <a:xfrm>
            <a:off x="1048365" y="8013542"/>
            <a:ext cx="4419965" cy="1436675"/>
          </a:xfrm>
          <a:prstGeom prst="rect">
            <a:avLst/>
          </a:prstGeom>
        </p:spPr>
        <p:txBody>
          <a:bodyPr wrap="square" lIns="0" tIns="0" rIns="0" bIns="0" rtlCol="0" anchor="t">
            <a:spAutoFit/>
          </a:bodyPr>
          <a:lstStyle/>
          <a:p>
            <a:pPr algn="just">
              <a:lnSpc>
                <a:spcPts val="3919"/>
              </a:lnSpc>
            </a:pPr>
            <a:r>
              <a:rPr lang="en-US" sz="2000" dirty="0" err="1">
                <a:solidFill>
                  <a:srgbClr val="0E2C4B"/>
                </a:solidFill>
                <a:latin typeface="Muli Regular Bold"/>
              </a:rPr>
              <a:t>Mô</a:t>
            </a:r>
            <a:r>
              <a:rPr lang="en-US" sz="2000" dirty="0">
                <a:solidFill>
                  <a:srgbClr val="0E2C4B"/>
                </a:solidFill>
                <a:latin typeface="Muli Regular Bold"/>
              </a:rPr>
              <a:t> </a:t>
            </a:r>
            <a:r>
              <a:rPr lang="en-US" sz="2000" dirty="0" err="1">
                <a:solidFill>
                  <a:srgbClr val="0E2C4B"/>
                </a:solidFill>
                <a:latin typeface="Muli Regular Bold"/>
              </a:rPr>
              <a:t>hình</a:t>
            </a:r>
            <a:r>
              <a:rPr lang="en-US" sz="2000" dirty="0">
                <a:solidFill>
                  <a:srgbClr val="0E2C4B"/>
                </a:solidFill>
                <a:latin typeface="Muli Regular Bold"/>
              </a:rPr>
              <a:t> </a:t>
            </a:r>
            <a:r>
              <a:rPr lang="en-US" sz="2000" dirty="0" err="1">
                <a:solidFill>
                  <a:srgbClr val="0E2C4B"/>
                </a:solidFill>
                <a:latin typeface="Muli Regular Bold"/>
              </a:rPr>
              <a:t>là</a:t>
            </a:r>
            <a:r>
              <a:rPr lang="en-US" sz="2000" dirty="0">
                <a:solidFill>
                  <a:srgbClr val="0E2C4B"/>
                </a:solidFill>
                <a:latin typeface="Muli Regular Bold"/>
              </a:rPr>
              <a:t> </a:t>
            </a:r>
            <a:r>
              <a:rPr lang="en-US" sz="2000" dirty="0" err="1">
                <a:solidFill>
                  <a:srgbClr val="0E2C4B"/>
                </a:solidFill>
                <a:latin typeface="Muli Regular Bold"/>
              </a:rPr>
              <a:t>thú</a:t>
            </a:r>
            <a:r>
              <a:rPr lang="en-US" sz="2000" dirty="0">
                <a:solidFill>
                  <a:srgbClr val="0E2C4B"/>
                </a:solidFill>
                <a:latin typeface="Muli Regular Bold"/>
              </a:rPr>
              <a:t> </a:t>
            </a:r>
            <a:r>
              <a:rPr lang="en-US" sz="2000" dirty="0" err="1">
                <a:solidFill>
                  <a:srgbClr val="0E2C4B"/>
                </a:solidFill>
                <a:latin typeface="Muli Regular Bold"/>
              </a:rPr>
              <a:t>vui</a:t>
            </a:r>
            <a:r>
              <a:rPr lang="en-US" sz="2000" dirty="0">
                <a:solidFill>
                  <a:srgbClr val="0E2C4B"/>
                </a:solidFill>
                <a:latin typeface="Muli Regular Bold"/>
              </a:rPr>
              <a:t> </a:t>
            </a:r>
            <a:r>
              <a:rPr lang="en-US" sz="2000" dirty="0" err="1">
                <a:solidFill>
                  <a:srgbClr val="0E2C4B"/>
                </a:solidFill>
                <a:latin typeface="Muli Regular Bold"/>
              </a:rPr>
              <a:t>chứa</a:t>
            </a:r>
            <a:r>
              <a:rPr lang="en-US" sz="2000" dirty="0">
                <a:solidFill>
                  <a:srgbClr val="0E2C4B"/>
                </a:solidFill>
                <a:latin typeface="Muli Regular Bold"/>
              </a:rPr>
              <a:t> </a:t>
            </a:r>
            <a:r>
              <a:rPr lang="en-US" sz="2000" dirty="0" err="1">
                <a:solidFill>
                  <a:srgbClr val="0E2C4B"/>
                </a:solidFill>
                <a:latin typeface="Muli Regular Bold"/>
              </a:rPr>
              <a:t>đựng</a:t>
            </a:r>
            <a:r>
              <a:rPr lang="en-US" sz="2000" dirty="0">
                <a:solidFill>
                  <a:srgbClr val="0E2C4B"/>
                </a:solidFill>
                <a:latin typeface="Muli Regular Bold"/>
              </a:rPr>
              <a:t> </a:t>
            </a:r>
            <a:r>
              <a:rPr lang="en-US" sz="2000" dirty="0" err="1">
                <a:solidFill>
                  <a:srgbClr val="0E2C4B"/>
                </a:solidFill>
                <a:latin typeface="Muli Regular Bold"/>
              </a:rPr>
              <a:t>sự</a:t>
            </a:r>
            <a:r>
              <a:rPr lang="en-US" sz="2000" dirty="0">
                <a:solidFill>
                  <a:srgbClr val="0E2C4B"/>
                </a:solidFill>
                <a:latin typeface="Muli Regular Bold"/>
              </a:rPr>
              <a:t> </a:t>
            </a:r>
            <a:r>
              <a:rPr lang="en-US" sz="2000" dirty="0" err="1">
                <a:solidFill>
                  <a:srgbClr val="0E2C4B"/>
                </a:solidFill>
                <a:latin typeface="Muli Regular Bold"/>
              </a:rPr>
              <a:t>cầu</a:t>
            </a:r>
            <a:r>
              <a:rPr lang="en-US" sz="2000" dirty="0">
                <a:solidFill>
                  <a:srgbClr val="0E2C4B"/>
                </a:solidFill>
                <a:latin typeface="Muli Regular Bold"/>
              </a:rPr>
              <a:t> </a:t>
            </a:r>
            <a:r>
              <a:rPr lang="en-US" sz="2000" dirty="0" err="1">
                <a:solidFill>
                  <a:srgbClr val="0E2C4B"/>
                </a:solidFill>
                <a:latin typeface="Muli Regular Bold"/>
              </a:rPr>
              <a:t>kì</a:t>
            </a:r>
            <a:r>
              <a:rPr lang="en-US" sz="2000" dirty="0">
                <a:solidFill>
                  <a:srgbClr val="0E2C4B"/>
                </a:solidFill>
                <a:latin typeface="Muli Regular Bold"/>
              </a:rPr>
              <a:t>, </a:t>
            </a:r>
            <a:r>
              <a:rPr lang="en-US" sz="2000" dirty="0" err="1">
                <a:solidFill>
                  <a:srgbClr val="0E2C4B"/>
                </a:solidFill>
                <a:latin typeface="Muli Regular Bold"/>
              </a:rPr>
              <a:t>tỉ</a:t>
            </a:r>
            <a:r>
              <a:rPr lang="en-US" sz="2000" dirty="0">
                <a:solidFill>
                  <a:srgbClr val="0E2C4B"/>
                </a:solidFill>
                <a:latin typeface="Muli Regular Bold"/>
              </a:rPr>
              <a:t> </a:t>
            </a:r>
            <a:r>
              <a:rPr lang="en-US" sz="2000" dirty="0" err="1">
                <a:solidFill>
                  <a:srgbClr val="0E2C4B"/>
                </a:solidFill>
                <a:latin typeface="Muli Regular Bold"/>
              </a:rPr>
              <a:t>mỉ</a:t>
            </a:r>
            <a:r>
              <a:rPr lang="en-US" sz="2000" dirty="0">
                <a:solidFill>
                  <a:srgbClr val="0E2C4B"/>
                </a:solidFill>
                <a:latin typeface="Muli Regular Bold"/>
              </a:rPr>
              <a:t>, </a:t>
            </a:r>
            <a:r>
              <a:rPr lang="en-US" sz="2000" dirty="0" err="1">
                <a:solidFill>
                  <a:srgbClr val="0E2C4B"/>
                </a:solidFill>
                <a:latin typeface="Muli Regular Bold"/>
              </a:rPr>
              <a:t>sự</a:t>
            </a:r>
            <a:r>
              <a:rPr lang="en-US" sz="2000" dirty="0">
                <a:solidFill>
                  <a:srgbClr val="0E2C4B"/>
                </a:solidFill>
                <a:latin typeface="Muli Regular Bold"/>
              </a:rPr>
              <a:t> </a:t>
            </a:r>
            <a:r>
              <a:rPr lang="en-US" sz="2000" dirty="0" err="1">
                <a:solidFill>
                  <a:srgbClr val="0E2C4B"/>
                </a:solidFill>
                <a:latin typeface="Muli Regular Bold"/>
              </a:rPr>
              <a:t>đam</a:t>
            </a:r>
            <a:r>
              <a:rPr lang="en-US" sz="2000" dirty="0">
                <a:solidFill>
                  <a:srgbClr val="0E2C4B"/>
                </a:solidFill>
                <a:latin typeface="Muli Regular Bold"/>
              </a:rPr>
              <a:t> </a:t>
            </a:r>
            <a:r>
              <a:rPr lang="en-US" sz="2000" dirty="0" err="1">
                <a:solidFill>
                  <a:srgbClr val="0E2C4B"/>
                </a:solidFill>
                <a:latin typeface="Muli Regular Bold"/>
              </a:rPr>
              <a:t>mê</a:t>
            </a:r>
            <a:r>
              <a:rPr lang="en-US" sz="2000" dirty="0">
                <a:solidFill>
                  <a:srgbClr val="0E2C4B"/>
                </a:solidFill>
                <a:latin typeface="Muli Regular Bold"/>
              </a:rPr>
              <a:t> </a:t>
            </a:r>
            <a:r>
              <a:rPr lang="en-US" sz="2000" dirty="0" err="1">
                <a:solidFill>
                  <a:srgbClr val="0E2C4B"/>
                </a:solidFill>
                <a:latin typeface="Muli Regular Bold"/>
              </a:rPr>
              <a:t>nghệ</a:t>
            </a:r>
            <a:r>
              <a:rPr lang="en-US" sz="2000" dirty="0">
                <a:solidFill>
                  <a:srgbClr val="0E2C4B"/>
                </a:solidFill>
                <a:latin typeface="Muli Regular Bold"/>
              </a:rPr>
              <a:t> </a:t>
            </a:r>
            <a:r>
              <a:rPr lang="en-US" sz="2000" dirty="0" err="1">
                <a:solidFill>
                  <a:srgbClr val="0E2C4B"/>
                </a:solidFill>
                <a:latin typeface="Muli Regular Bold"/>
              </a:rPr>
              <a:t>thuật</a:t>
            </a:r>
            <a:r>
              <a:rPr lang="en-US" sz="2000" dirty="0">
                <a:solidFill>
                  <a:srgbClr val="0E2C4B"/>
                </a:solidFill>
                <a:latin typeface="Muli Regular Bold"/>
              </a:rPr>
              <a:t> </a:t>
            </a:r>
            <a:r>
              <a:rPr lang="en-US" sz="2000" dirty="0" err="1">
                <a:solidFill>
                  <a:srgbClr val="0E2C4B"/>
                </a:solidFill>
                <a:latin typeface="Muli Regular Bold"/>
              </a:rPr>
              <a:t>của</a:t>
            </a:r>
            <a:r>
              <a:rPr lang="en-US" sz="2000" dirty="0">
                <a:solidFill>
                  <a:srgbClr val="0E2C4B"/>
                </a:solidFill>
                <a:latin typeface="Muli Regular Bold"/>
              </a:rPr>
              <a:t> </a:t>
            </a:r>
            <a:r>
              <a:rPr lang="en-US" sz="2000" dirty="0" err="1">
                <a:solidFill>
                  <a:srgbClr val="0E2C4B"/>
                </a:solidFill>
                <a:latin typeface="Muli Regular Bold"/>
              </a:rPr>
              <a:t>người</a:t>
            </a:r>
            <a:r>
              <a:rPr lang="en-US" sz="2000" dirty="0">
                <a:solidFill>
                  <a:srgbClr val="0E2C4B"/>
                </a:solidFill>
                <a:latin typeface="Muli Regular Bold"/>
              </a:rPr>
              <a:t> </a:t>
            </a:r>
            <a:r>
              <a:rPr lang="en-US" sz="2000" dirty="0" err="1">
                <a:solidFill>
                  <a:srgbClr val="0E2C4B"/>
                </a:solidFill>
                <a:latin typeface="Muli Regular Bold"/>
              </a:rPr>
              <a:t>chơi</a:t>
            </a:r>
            <a:r>
              <a:rPr lang="en-US" sz="2000" dirty="0">
                <a:solidFill>
                  <a:srgbClr val="0E2C4B"/>
                </a:solidFill>
                <a:latin typeface="Muli Regular Bold"/>
              </a:rPr>
              <a:t>.</a:t>
            </a:r>
          </a:p>
        </p:txBody>
      </p:sp>
      <p:grpSp>
        <p:nvGrpSpPr>
          <p:cNvPr id="17" name="Group 17"/>
          <p:cNvGrpSpPr/>
          <p:nvPr/>
        </p:nvGrpSpPr>
        <p:grpSpPr>
          <a:xfrm>
            <a:off x="6376778" y="8624717"/>
            <a:ext cx="825500" cy="825500"/>
            <a:chOff x="0" y="0"/>
            <a:chExt cx="1100667" cy="1100667"/>
          </a:xfrm>
        </p:grpSpPr>
        <p:grpSp>
          <p:nvGrpSpPr>
            <p:cNvPr id="18" name="Group 18"/>
            <p:cNvGrpSpPr/>
            <p:nvPr/>
          </p:nvGrpSpPr>
          <p:grpSpPr>
            <a:xfrm>
              <a:off x="0" y="0"/>
              <a:ext cx="1100667" cy="1100667"/>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20" name="Group 20"/>
            <p:cNvGrpSpPr/>
            <p:nvPr/>
          </p:nvGrpSpPr>
          <p:grpSpPr>
            <a:xfrm rot="-5400000">
              <a:off x="436385" y="452780"/>
              <a:ext cx="290178" cy="195107"/>
              <a:chOff x="0" y="0"/>
              <a:chExt cx="1930400" cy="1297940"/>
            </a:xfrm>
          </p:grpSpPr>
          <p:sp>
            <p:nvSpPr>
              <p:cNvPr id="21" name="Freeform 2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5655" y="2241922"/>
            <a:ext cx="6173123" cy="4424487"/>
            <a:chOff x="0" y="9525"/>
            <a:chExt cx="8230830" cy="5899316"/>
          </a:xfrm>
        </p:grpSpPr>
        <p:sp>
          <p:nvSpPr>
            <p:cNvPr id="3" name="TextBox 3"/>
            <p:cNvSpPr txBox="1"/>
            <p:nvPr/>
          </p:nvSpPr>
          <p:spPr>
            <a:xfrm>
              <a:off x="0" y="9525"/>
              <a:ext cx="8230830" cy="1060119"/>
            </a:xfrm>
            <a:prstGeom prst="rect">
              <a:avLst/>
            </a:prstGeom>
          </p:spPr>
          <p:txBody>
            <a:bodyPr lIns="0" tIns="0" rIns="0" bIns="0" rtlCol="0" anchor="t">
              <a:spAutoFit/>
            </a:bodyPr>
            <a:lstStyle/>
            <a:p>
              <a:pPr algn="ctr">
                <a:lnSpc>
                  <a:spcPts val="6240"/>
                </a:lnSpc>
              </a:pPr>
              <a:r>
                <a:rPr lang="en-US" sz="5200" dirty="0">
                  <a:solidFill>
                    <a:srgbClr val="0E2C4B"/>
                  </a:solidFill>
                  <a:latin typeface="Muli Bold Bold"/>
                </a:rPr>
                <a:t>SƠ ĐỒ QUAN HỆ</a:t>
              </a:r>
            </a:p>
          </p:txBody>
        </p:sp>
        <p:sp>
          <p:nvSpPr>
            <p:cNvPr id="5" name="Freeform 5"/>
            <p:cNvSpPr/>
            <p:nvPr/>
          </p:nvSpPr>
          <p:spPr>
            <a:xfrm>
              <a:off x="0" y="4808174"/>
              <a:ext cx="6702581" cy="1100667"/>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sp>
          <p:nvSpPr>
            <p:cNvPr id="6" name="TextBox 6"/>
            <p:cNvSpPr txBox="1"/>
            <p:nvPr/>
          </p:nvSpPr>
          <p:spPr>
            <a:xfrm>
              <a:off x="693231" y="5043477"/>
              <a:ext cx="5587728" cy="534079"/>
            </a:xfrm>
            <a:prstGeom prst="rect">
              <a:avLst/>
            </a:prstGeom>
          </p:spPr>
          <p:txBody>
            <a:bodyPr lIns="0" tIns="0" rIns="0" bIns="0" rtlCol="0" anchor="t">
              <a:spAutoFit/>
            </a:bodyPr>
            <a:lstStyle/>
            <a:p>
              <a:pPr algn="ctr">
                <a:lnSpc>
                  <a:spcPts val="3360"/>
                </a:lnSpc>
              </a:pPr>
              <a:r>
                <a:rPr lang="en-US" sz="2400" dirty="0" err="1">
                  <a:solidFill>
                    <a:srgbClr val="FFFFFF"/>
                  </a:solidFill>
                  <a:latin typeface="Muli Regular Bold"/>
                </a:rPr>
                <a:t>Các</a:t>
              </a:r>
              <a:r>
                <a:rPr lang="en-US" sz="2400" dirty="0">
                  <a:solidFill>
                    <a:srgbClr val="FFFFFF"/>
                  </a:solidFill>
                  <a:latin typeface="Muli Regular Bold"/>
                </a:rPr>
                <a:t> </a:t>
              </a:r>
              <a:r>
                <a:rPr lang="en-US" sz="2400" dirty="0" err="1">
                  <a:solidFill>
                    <a:srgbClr val="FFFFFF"/>
                  </a:solidFill>
                  <a:latin typeface="Muli Regular Bold"/>
                </a:rPr>
                <a:t>loại</a:t>
              </a:r>
              <a:r>
                <a:rPr lang="en-US" sz="2400" dirty="0">
                  <a:solidFill>
                    <a:srgbClr val="FFFFFF"/>
                  </a:solidFill>
                  <a:latin typeface="Muli Regular Bold"/>
                </a:rPr>
                <a:t> </a:t>
              </a:r>
              <a:r>
                <a:rPr lang="en-US" sz="2400" dirty="0" err="1">
                  <a:solidFill>
                    <a:srgbClr val="FFFFFF"/>
                  </a:solidFill>
                  <a:latin typeface="Muli Regular Bold"/>
                </a:rPr>
                <a:t>sơ</a:t>
              </a:r>
              <a:r>
                <a:rPr lang="en-US" sz="2400" dirty="0">
                  <a:solidFill>
                    <a:srgbClr val="FFFFFF"/>
                  </a:solidFill>
                  <a:latin typeface="Muli Regular Bold"/>
                </a:rPr>
                <a:t> </a:t>
              </a:r>
              <a:r>
                <a:rPr lang="en-US" sz="2400" dirty="0" err="1">
                  <a:solidFill>
                    <a:srgbClr val="FFFFFF"/>
                  </a:solidFill>
                  <a:latin typeface="Muli Regular Bold"/>
                </a:rPr>
                <a:t>đồ</a:t>
              </a:r>
              <a:r>
                <a:rPr lang="en-US" sz="2400" dirty="0">
                  <a:solidFill>
                    <a:srgbClr val="FFFFFF"/>
                  </a:solidFill>
                  <a:latin typeface="Muli Regular Bold"/>
                </a:rPr>
                <a:t> </a:t>
              </a:r>
              <a:r>
                <a:rPr lang="en-US" sz="2400" dirty="0" err="1">
                  <a:solidFill>
                    <a:srgbClr val="FFFFFF"/>
                  </a:solidFill>
                  <a:latin typeface="Muli Regular Bold"/>
                </a:rPr>
                <a:t>thuyết</a:t>
              </a:r>
              <a:r>
                <a:rPr lang="en-US" sz="2400" dirty="0">
                  <a:solidFill>
                    <a:srgbClr val="FFFFFF"/>
                  </a:solidFill>
                  <a:latin typeface="Muli Regular Bold"/>
                </a:rPr>
                <a:t> </a:t>
              </a:r>
              <a:r>
                <a:rPr lang="en-US" sz="2400" dirty="0" err="1">
                  <a:solidFill>
                    <a:srgbClr val="FFFFFF"/>
                  </a:solidFill>
                  <a:latin typeface="Muli Regular Bold"/>
                </a:rPr>
                <a:t>trình</a:t>
              </a:r>
              <a:endParaRPr lang="en-US" sz="2400" dirty="0">
                <a:solidFill>
                  <a:srgbClr val="FFFFFF"/>
                </a:solidFill>
                <a:latin typeface="Muli Regular Bold"/>
              </a:endParaRPr>
            </a:p>
          </p:txBody>
        </p:sp>
      </p:grpSp>
      <p:grpSp>
        <p:nvGrpSpPr>
          <p:cNvPr id="7" name="Group 7"/>
          <p:cNvGrpSpPr/>
          <p:nvPr/>
        </p:nvGrpSpPr>
        <p:grpSpPr>
          <a:xfrm>
            <a:off x="8449948" y="236488"/>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pic>
        <p:nvPicPr>
          <p:cNvPr id="27" name="Picture 26" descr="Diagram&#10;&#10;Description automatically generated">
            <a:extLst>
              <a:ext uri="{FF2B5EF4-FFF2-40B4-BE49-F238E27FC236}">
                <a16:creationId xmlns:a16="http://schemas.microsoft.com/office/drawing/2014/main" id="{72A3BD52-5946-94A8-0305-830B8B204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419" y="200846"/>
            <a:ext cx="10045700" cy="9940275"/>
          </a:xfrm>
          <a:prstGeom prst="rect">
            <a:avLst/>
          </a:prstGeom>
        </p:spPr>
      </p:pic>
      <p:grpSp>
        <p:nvGrpSpPr>
          <p:cNvPr id="34" name="Group 5">
            <a:extLst>
              <a:ext uri="{FF2B5EF4-FFF2-40B4-BE49-F238E27FC236}">
                <a16:creationId xmlns:a16="http://schemas.microsoft.com/office/drawing/2014/main" id="{57C7F336-F813-EF04-0DC6-0A148649235F}"/>
              </a:ext>
            </a:extLst>
          </p:cNvPr>
          <p:cNvGrpSpPr/>
          <p:nvPr/>
        </p:nvGrpSpPr>
        <p:grpSpPr>
          <a:xfrm>
            <a:off x="1028700" y="8432800"/>
            <a:ext cx="825500" cy="825500"/>
            <a:chOff x="0" y="0"/>
            <a:chExt cx="1100667" cy="1100667"/>
          </a:xfrm>
        </p:grpSpPr>
        <p:grpSp>
          <p:nvGrpSpPr>
            <p:cNvPr id="35" name="Group 6">
              <a:extLst>
                <a:ext uri="{FF2B5EF4-FFF2-40B4-BE49-F238E27FC236}">
                  <a16:creationId xmlns:a16="http://schemas.microsoft.com/office/drawing/2014/main" id="{E10E0C9F-87FB-C899-0EE3-38AE944122D6}"/>
                </a:ext>
              </a:extLst>
            </p:cNvPr>
            <p:cNvGrpSpPr/>
            <p:nvPr/>
          </p:nvGrpSpPr>
          <p:grpSpPr>
            <a:xfrm>
              <a:off x="0" y="0"/>
              <a:ext cx="1100667" cy="1100667"/>
              <a:chOff x="0" y="0"/>
              <a:chExt cx="660400" cy="660400"/>
            </a:xfrm>
          </p:grpSpPr>
          <p:sp>
            <p:nvSpPr>
              <p:cNvPr id="38" name="Freeform 7">
                <a:extLst>
                  <a:ext uri="{FF2B5EF4-FFF2-40B4-BE49-F238E27FC236}">
                    <a16:creationId xmlns:a16="http://schemas.microsoft.com/office/drawing/2014/main" id="{26A1CDA4-F876-257C-FD3F-C9C164500669}"/>
                  </a:ext>
                </a:extLst>
              </p:cNvPr>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36" name="Group 8">
              <a:extLst>
                <a:ext uri="{FF2B5EF4-FFF2-40B4-BE49-F238E27FC236}">
                  <a16:creationId xmlns:a16="http://schemas.microsoft.com/office/drawing/2014/main" id="{86F32341-361C-5291-0F9F-989CA3FC0293}"/>
                </a:ext>
              </a:extLst>
            </p:cNvPr>
            <p:cNvGrpSpPr/>
            <p:nvPr/>
          </p:nvGrpSpPr>
          <p:grpSpPr>
            <a:xfrm rot="-5400000">
              <a:off x="436385" y="452780"/>
              <a:ext cx="290178" cy="195107"/>
              <a:chOff x="0" y="0"/>
              <a:chExt cx="1930400" cy="1297940"/>
            </a:xfrm>
          </p:grpSpPr>
          <p:sp>
            <p:nvSpPr>
              <p:cNvPr id="37" name="Freeform 9">
                <a:extLst>
                  <a:ext uri="{FF2B5EF4-FFF2-40B4-BE49-F238E27FC236}">
                    <a16:creationId xmlns:a16="http://schemas.microsoft.com/office/drawing/2014/main" id="{32629060-D31D-E75E-5197-22FCD4522B9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8260597" y="277516"/>
            <a:ext cx="9747116" cy="9747116"/>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10" name="Group 2">
            <a:extLst>
              <a:ext uri="{FF2B5EF4-FFF2-40B4-BE49-F238E27FC236}">
                <a16:creationId xmlns:a16="http://schemas.microsoft.com/office/drawing/2014/main" id="{054AEEA7-6A9D-6BB6-BC43-A4937F264224}"/>
              </a:ext>
            </a:extLst>
          </p:cNvPr>
          <p:cNvGrpSpPr/>
          <p:nvPr/>
        </p:nvGrpSpPr>
        <p:grpSpPr>
          <a:xfrm>
            <a:off x="985655" y="2241922"/>
            <a:ext cx="6173123" cy="4424487"/>
            <a:chOff x="0" y="9525"/>
            <a:chExt cx="8230830" cy="5899316"/>
          </a:xfrm>
        </p:grpSpPr>
        <p:sp>
          <p:nvSpPr>
            <p:cNvPr id="11" name="TextBox 3">
              <a:extLst>
                <a:ext uri="{FF2B5EF4-FFF2-40B4-BE49-F238E27FC236}">
                  <a16:creationId xmlns:a16="http://schemas.microsoft.com/office/drawing/2014/main" id="{B619407D-6C93-B8D7-41F3-7DAAEE509F52}"/>
                </a:ext>
              </a:extLst>
            </p:cNvPr>
            <p:cNvSpPr txBox="1"/>
            <p:nvPr/>
          </p:nvSpPr>
          <p:spPr>
            <a:xfrm>
              <a:off x="0" y="9525"/>
              <a:ext cx="8230830" cy="1060119"/>
            </a:xfrm>
            <a:prstGeom prst="rect">
              <a:avLst/>
            </a:prstGeom>
          </p:spPr>
          <p:txBody>
            <a:bodyPr lIns="0" tIns="0" rIns="0" bIns="0" rtlCol="0" anchor="t">
              <a:spAutoFit/>
            </a:bodyPr>
            <a:lstStyle/>
            <a:p>
              <a:pPr algn="ctr">
                <a:lnSpc>
                  <a:spcPts val="6240"/>
                </a:lnSpc>
              </a:pPr>
              <a:r>
                <a:rPr lang="en-US" sz="5200" dirty="0">
                  <a:solidFill>
                    <a:srgbClr val="0E2C4B"/>
                  </a:solidFill>
                  <a:latin typeface="Muli Bold Bold"/>
                </a:rPr>
                <a:t>SƠ ĐỒ USE CASE</a:t>
              </a:r>
            </a:p>
          </p:txBody>
        </p:sp>
        <p:sp>
          <p:nvSpPr>
            <p:cNvPr id="14" name="Freeform 5">
              <a:extLst>
                <a:ext uri="{FF2B5EF4-FFF2-40B4-BE49-F238E27FC236}">
                  <a16:creationId xmlns:a16="http://schemas.microsoft.com/office/drawing/2014/main" id="{9CC8893E-5A5A-888E-B1A4-8F448655297F}"/>
                </a:ext>
              </a:extLst>
            </p:cNvPr>
            <p:cNvSpPr/>
            <p:nvPr/>
          </p:nvSpPr>
          <p:spPr>
            <a:xfrm>
              <a:off x="0" y="4808174"/>
              <a:ext cx="6702581" cy="1100667"/>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sp>
          <p:nvSpPr>
            <p:cNvPr id="13" name="TextBox 6">
              <a:extLst>
                <a:ext uri="{FF2B5EF4-FFF2-40B4-BE49-F238E27FC236}">
                  <a16:creationId xmlns:a16="http://schemas.microsoft.com/office/drawing/2014/main" id="{3E54D356-B83F-A734-0078-45432F94255B}"/>
                </a:ext>
              </a:extLst>
            </p:cNvPr>
            <p:cNvSpPr txBox="1"/>
            <p:nvPr/>
          </p:nvSpPr>
          <p:spPr>
            <a:xfrm>
              <a:off x="693231" y="5043477"/>
              <a:ext cx="5587728" cy="534079"/>
            </a:xfrm>
            <a:prstGeom prst="rect">
              <a:avLst/>
            </a:prstGeom>
          </p:spPr>
          <p:txBody>
            <a:bodyPr lIns="0" tIns="0" rIns="0" bIns="0" rtlCol="0" anchor="t">
              <a:spAutoFit/>
            </a:bodyPr>
            <a:lstStyle/>
            <a:p>
              <a:pPr algn="ctr">
                <a:lnSpc>
                  <a:spcPts val="3360"/>
                </a:lnSpc>
              </a:pPr>
              <a:r>
                <a:rPr lang="en-US" sz="2400" dirty="0" err="1">
                  <a:solidFill>
                    <a:srgbClr val="FFFFFF"/>
                  </a:solidFill>
                  <a:latin typeface="Muli Regular Bold"/>
                </a:rPr>
                <a:t>Các</a:t>
              </a:r>
              <a:r>
                <a:rPr lang="en-US" sz="2400" dirty="0">
                  <a:solidFill>
                    <a:srgbClr val="FFFFFF"/>
                  </a:solidFill>
                  <a:latin typeface="Muli Regular Bold"/>
                </a:rPr>
                <a:t> </a:t>
              </a:r>
              <a:r>
                <a:rPr lang="en-US" sz="2400" dirty="0" err="1">
                  <a:solidFill>
                    <a:srgbClr val="FFFFFF"/>
                  </a:solidFill>
                  <a:latin typeface="Muli Regular Bold"/>
                </a:rPr>
                <a:t>loại</a:t>
              </a:r>
              <a:r>
                <a:rPr lang="en-US" sz="2400" dirty="0">
                  <a:solidFill>
                    <a:srgbClr val="FFFFFF"/>
                  </a:solidFill>
                  <a:latin typeface="Muli Regular Bold"/>
                </a:rPr>
                <a:t> </a:t>
              </a:r>
              <a:r>
                <a:rPr lang="en-US" sz="2400" dirty="0" err="1">
                  <a:solidFill>
                    <a:srgbClr val="FFFFFF"/>
                  </a:solidFill>
                  <a:latin typeface="Muli Regular Bold"/>
                </a:rPr>
                <a:t>sơ</a:t>
              </a:r>
              <a:r>
                <a:rPr lang="en-US" sz="2400" dirty="0">
                  <a:solidFill>
                    <a:srgbClr val="FFFFFF"/>
                  </a:solidFill>
                  <a:latin typeface="Muli Regular Bold"/>
                </a:rPr>
                <a:t> </a:t>
              </a:r>
              <a:r>
                <a:rPr lang="en-US" sz="2400" dirty="0" err="1">
                  <a:solidFill>
                    <a:srgbClr val="FFFFFF"/>
                  </a:solidFill>
                  <a:latin typeface="Muli Regular Bold"/>
                </a:rPr>
                <a:t>đồ</a:t>
              </a:r>
              <a:r>
                <a:rPr lang="en-US" sz="2400" dirty="0">
                  <a:solidFill>
                    <a:srgbClr val="FFFFFF"/>
                  </a:solidFill>
                  <a:latin typeface="Muli Regular Bold"/>
                </a:rPr>
                <a:t> </a:t>
              </a:r>
              <a:r>
                <a:rPr lang="en-US" sz="2400" dirty="0" err="1">
                  <a:solidFill>
                    <a:srgbClr val="FFFFFF"/>
                  </a:solidFill>
                  <a:latin typeface="Muli Regular Bold"/>
                </a:rPr>
                <a:t>thuyết</a:t>
              </a:r>
              <a:r>
                <a:rPr lang="en-US" sz="2400" dirty="0">
                  <a:solidFill>
                    <a:srgbClr val="FFFFFF"/>
                  </a:solidFill>
                  <a:latin typeface="Muli Regular Bold"/>
                </a:rPr>
                <a:t> </a:t>
              </a:r>
              <a:r>
                <a:rPr lang="en-US" sz="2400" dirty="0" err="1">
                  <a:solidFill>
                    <a:srgbClr val="FFFFFF"/>
                  </a:solidFill>
                  <a:latin typeface="Muli Regular Bold"/>
                </a:rPr>
                <a:t>trình</a:t>
              </a:r>
              <a:endParaRPr lang="en-US" sz="2400" dirty="0">
                <a:solidFill>
                  <a:srgbClr val="FFFFFF"/>
                </a:solidFill>
                <a:latin typeface="Muli Regular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79723"/>
            <a:ext cx="5033385" cy="4878577"/>
            <a:chOff x="0" y="0"/>
            <a:chExt cx="4026708" cy="3902862"/>
          </a:xfrm>
        </p:grpSpPr>
        <p:sp>
          <p:nvSpPr>
            <p:cNvPr id="3" name="Freeform 3"/>
            <p:cNvSpPr/>
            <p:nvPr/>
          </p:nvSpPr>
          <p:spPr>
            <a:xfrm>
              <a:off x="0" y="0"/>
              <a:ext cx="4026708" cy="3902862"/>
            </a:xfrm>
            <a:custGeom>
              <a:avLst/>
              <a:gdLst/>
              <a:ahLst/>
              <a:cxnLst/>
              <a:rect l="l" t="t" r="r" b="b"/>
              <a:pathLst>
                <a:path w="4026708" h="3902862">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id="4" name="Group 4"/>
          <p:cNvGrpSpPr/>
          <p:nvPr/>
        </p:nvGrpSpPr>
        <p:grpSpPr>
          <a:xfrm>
            <a:off x="1428036" y="3464250"/>
            <a:ext cx="1453729" cy="1679250"/>
            <a:chOff x="0" y="0"/>
            <a:chExt cx="1938306" cy="2239001"/>
          </a:xfrm>
        </p:grpSpPr>
        <p:pic>
          <p:nvPicPr>
            <p:cNvPr id="5" name="Picture 5"/>
            <p:cNvPicPr>
              <a:picLocks noChangeAspect="1"/>
            </p:cNvPicPr>
            <p:nvPr/>
          </p:nvPicPr>
          <p:blipFill>
            <a:blip r:embed="rId2">
              <a:alphaModFix amt="51000"/>
            </a:blip>
            <a:srcRect/>
            <a:stretch>
              <a:fillRect/>
            </a:stretch>
          </p:blipFill>
          <p:spPr>
            <a:xfrm>
              <a:off x="0" y="1641014"/>
              <a:ext cx="1722890" cy="597986"/>
            </a:xfrm>
            <a:prstGeom prst="rect">
              <a:avLst/>
            </a:prstGeom>
          </p:spPr>
        </p:pic>
        <p:pic>
          <p:nvPicPr>
            <p:cNvPr id="6" name="Picture 6"/>
            <p:cNvPicPr>
              <a:picLocks noChangeAspect="1"/>
            </p:cNvPicPr>
            <p:nvPr/>
          </p:nvPicPr>
          <p:blipFill>
            <a:blip r:embed="rId3"/>
            <a:srcRect/>
            <a:stretch>
              <a:fillRect/>
            </a:stretch>
          </p:blipFill>
          <p:spPr>
            <a:xfrm>
              <a:off x="548424" y="0"/>
              <a:ext cx="1389881" cy="2111437"/>
            </a:xfrm>
            <a:prstGeom prst="rect">
              <a:avLst/>
            </a:prstGeom>
          </p:spPr>
        </p:pic>
      </p:grpSp>
      <p:grpSp>
        <p:nvGrpSpPr>
          <p:cNvPr id="7" name="Group 7"/>
          <p:cNvGrpSpPr/>
          <p:nvPr/>
        </p:nvGrpSpPr>
        <p:grpSpPr>
          <a:xfrm>
            <a:off x="6627308" y="4379723"/>
            <a:ext cx="5033385" cy="4878154"/>
            <a:chOff x="0" y="0"/>
            <a:chExt cx="4026708" cy="3902523"/>
          </a:xfrm>
        </p:grpSpPr>
        <p:sp>
          <p:nvSpPr>
            <p:cNvPr id="8" name="Freeform 8"/>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9" name="Group 9"/>
          <p:cNvGrpSpPr/>
          <p:nvPr/>
        </p:nvGrpSpPr>
        <p:grpSpPr>
          <a:xfrm>
            <a:off x="12225915" y="4379723"/>
            <a:ext cx="5033385" cy="4878154"/>
            <a:chOff x="0" y="0"/>
            <a:chExt cx="4026708" cy="3902523"/>
          </a:xfrm>
        </p:grpSpPr>
        <p:sp>
          <p:nvSpPr>
            <p:cNvPr id="10" name="Freeform 10"/>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11" name="Group 11"/>
          <p:cNvGrpSpPr/>
          <p:nvPr/>
        </p:nvGrpSpPr>
        <p:grpSpPr>
          <a:xfrm>
            <a:off x="6979367" y="3457329"/>
            <a:ext cx="1917567" cy="1686171"/>
            <a:chOff x="0" y="0"/>
            <a:chExt cx="2556756" cy="2248228"/>
          </a:xfrm>
        </p:grpSpPr>
        <p:pic>
          <p:nvPicPr>
            <p:cNvPr id="12" name="Picture 12"/>
            <p:cNvPicPr>
              <a:picLocks noChangeAspect="1"/>
            </p:cNvPicPr>
            <p:nvPr/>
          </p:nvPicPr>
          <p:blipFill>
            <a:blip r:embed="rId2">
              <a:alphaModFix amt="51000"/>
            </a:blip>
            <a:srcRect/>
            <a:stretch>
              <a:fillRect/>
            </a:stretch>
          </p:blipFill>
          <p:spPr>
            <a:xfrm>
              <a:off x="0" y="1650242"/>
              <a:ext cx="1722890" cy="597986"/>
            </a:xfrm>
            <a:prstGeom prst="rect">
              <a:avLst/>
            </a:prstGeom>
          </p:spPr>
        </p:pic>
        <p:pic>
          <p:nvPicPr>
            <p:cNvPr id="13" name="Picture 13"/>
            <p:cNvPicPr>
              <a:picLocks noChangeAspect="1"/>
            </p:cNvPicPr>
            <p:nvPr/>
          </p:nvPicPr>
          <p:blipFill>
            <a:blip r:embed="rId4"/>
            <a:srcRect/>
            <a:stretch>
              <a:fillRect/>
            </a:stretch>
          </p:blipFill>
          <p:spPr>
            <a:xfrm>
              <a:off x="444035" y="0"/>
              <a:ext cx="2112722" cy="2120664"/>
            </a:xfrm>
            <a:prstGeom prst="rect">
              <a:avLst/>
            </a:prstGeom>
          </p:spPr>
        </p:pic>
      </p:grpSp>
      <p:grpSp>
        <p:nvGrpSpPr>
          <p:cNvPr id="14" name="Group 14"/>
          <p:cNvGrpSpPr/>
          <p:nvPr/>
        </p:nvGrpSpPr>
        <p:grpSpPr>
          <a:xfrm>
            <a:off x="12625251" y="3711618"/>
            <a:ext cx="1941529" cy="1431882"/>
            <a:chOff x="0" y="0"/>
            <a:chExt cx="2588706" cy="1909176"/>
          </a:xfrm>
        </p:grpSpPr>
        <p:pic>
          <p:nvPicPr>
            <p:cNvPr id="15" name="Picture 15"/>
            <p:cNvPicPr>
              <a:picLocks noChangeAspect="1"/>
            </p:cNvPicPr>
            <p:nvPr/>
          </p:nvPicPr>
          <p:blipFill>
            <a:blip r:embed="rId2">
              <a:alphaModFix amt="51000"/>
            </a:blip>
            <a:srcRect/>
            <a:stretch>
              <a:fillRect/>
            </a:stretch>
          </p:blipFill>
          <p:spPr>
            <a:xfrm>
              <a:off x="0" y="1311189"/>
              <a:ext cx="1722890" cy="597986"/>
            </a:xfrm>
            <a:prstGeom prst="rect">
              <a:avLst/>
            </a:prstGeom>
          </p:spPr>
        </p:pic>
        <p:pic>
          <p:nvPicPr>
            <p:cNvPr id="16" name="Picture 16"/>
            <p:cNvPicPr>
              <a:picLocks noChangeAspect="1"/>
            </p:cNvPicPr>
            <p:nvPr/>
          </p:nvPicPr>
          <p:blipFill>
            <a:blip r:embed="rId5"/>
            <a:srcRect/>
            <a:stretch>
              <a:fillRect/>
            </a:stretch>
          </p:blipFill>
          <p:spPr>
            <a:xfrm>
              <a:off x="380984" y="0"/>
              <a:ext cx="2207722" cy="1781612"/>
            </a:xfrm>
            <a:prstGeom prst="rect">
              <a:avLst/>
            </a:prstGeom>
          </p:spPr>
        </p:pic>
      </p:grpSp>
      <p:grpSp>
        <p:nvGrpSpPr>
          <p:cNvPr id="17" name="Group 17"/>
          <p:cNvGrpSpPr/>
          <p:nvPr/>
        </p:nvGrpSpPr>
        <p:grpSpPr>
          <a:xfrm>
            <a:off x="1028700" y="1028700"/>
            <a:ext cx="12084767" cy="1738404"/>
            <a:chOff x="0" y="0"/>
            <a:chExt cx="16113022" cy="2317872"/>
          </a:xfrm>
        </p:grpSpPr>
        <p:sp>
          <p:nvSpPr>
            <p:cNvPr id="18" name="TextBox 18"/>
            <p:cNvSpPr txBox="1"/>
            <p:nvPr/>
          </p:nvSpPr>
          <p:spPr>
            <a:xfrm>
              <a:off x="0" y="0"/>
              <a:ext cx="16113022" cy="1422400"/>
            </a:xfrm>
            <a:prstGeom prst="rect">
              <a:avLst/>
            </a:prstGeom>
          </p:spPr>
          <p:txBody>
            <a:bodyPr lIns="0" tIns="0" rIns="0" bIns="0" rtlCol="0" anchor="t">
              <a:spAutoFit/>
            </a:bodyPr>
            <a:lstStyle/>
            <a:p>
              <a:pPr>
                <a:lnSpc>
                  <a:spcPts val="8400"/>
                </a:lnSpc>
              </a:pPr>
              <a:r>
                <a:rPr lang="en-US" sz="7000" dirty="0" err="1">
                  <a:solidFill>
                    <a:srgbClr val="0E2C4B"/>
                  </a:solidFill>
                  <a:latin typeface="Muli Bold Bold"/>
                </a:rPr>
                <a:t>Thuận</a:t>
              </a:r>
              <a:r>
                <a:rPr lang="en-US" sz="7000" dirty="0">
                  <a:solidFill>
                    <a:srgbClr val="0E2C4B"/>
                  </a:solidFill>
                  <a:latin typeface="Muli Bold Bold"/>
                </a:rPr>
                <a:t> </a:t>
              </a:r>
              <a:r>
                <a:rPr lang="en-US" sz="7000" dirty="0" err="1">
                  <a:solidFill>
                    <a:srgbClr val="0E2C4B"/>
                  </a:solidFill>
                  <a:latin typeface="Muli Bold Bold"/>
                </a:rPr>
                <a:t>lợi</a:t>
              </a:r>
              <a:r>
                <a:rPr lang="en-US" sz="7000" dirty="0">
                  <a:solidFill>
                    <a:srgbClr val="0E2C4B"/>
                  </a:solidFill>
                  <a:latin typeface="Muli Bold Bold"/>
                </a:rPr>
                <a:t> – </a:t>
              </a:r>
              <a:r>
                <a:rPr lang="en-US" sz="7000" dirty="0" err="1">
                  <a:solidFill>
                    <a:srgbClr val="0E2C4B"/>
                  </a:solidFill>
                  <a:latin typeface="Muli Bold Bold"/>
                </a:rPr>
                <a:t>Khó</a:t>
              </a:r>
              <a:r>
                <a:rPr lang="en-US" sz="7000" dirty="0">
                  <a:solidFill>
                    <a:srgbClr val="0E2C4B"/>
                  </a:solidFill>
                  <a:latin typeface="Muli Bold Bold"/>
                </a:rPr>
                <a:t> </a:t>
              </a:r>
              <a:r>
                <a:rPr lang="en-US" sz="7000" dirty="0" err="1">
                  <a:solidFill>
                    <a:srgbClr val="0E2C4B"/>
                  </a:solidFill>
                  <a:latin typeface="Muli Bold Bold"/>
                </a:rPr>
                <a:t>khăn</a:t>
              </a:r>
              <a:endParaRPr lang="en-US" sz="7000" dirty="0">
                <a:solidFill>
                  <a:srgbClr val="0E2C4B"/>
                </a:solidFill>
                <a:latin typeface="Muli Bold Bold"/>
              </a:endParaRPr>
            </a:p>
          </p:txBody>
        </p:sp>
        <p:sp>
          <p:nvSpPr>
            <p:cNvPr id="19" name="TextBox 19"/>
            <p:cNvSpPr txBox="1"/>
            <p:nvPr/>
          </p:nvSpPr>
          <p:spPr>
            <a:xfrm>
              <a:off x="0" y="1762953"/>
              <a:ext cx="16113022" cy="559435"/>
            </a:xfrm>
            <a:prstGeom prst="rect">
              <a:avLst/>
            </a:prstGeom>
          </p:spPr>
          <p:txBody>
            <a:bodyPr lIns="0" tIns="0" rIns="0" bIns="0" rtlCol="0" anchor="t">
              <a:spAutoFit/>
            </a:bodyPr>
            <a:lstStyle/>
            <a:p>
              <a:pPr>
                <a:lnSpc>
                  <a:spcPts val="3360"/>
                </a:lnSpc>
              </a:pPr>
              <a:r>
                <a:rPr lang="en-US" sz="2800" dirty="0" err="1">
                  <a:solidFill>
                    <a:srgbClr val="F2F3F4"/>
                  </a:solidFill>
                  <a:latin typeface="Muli Regular Bold"/>
                </a:rPr>
                <a:t>Công</a:t>
              </a:r>
              <a:r>
                <a:rPr lang="en-US" sz="2800" dirty="0">
                  <a:solidFill>
                    <a:srgbClr val="F2F3F4"/>
                  </a:solidFill>
                  <a:latin typeface="Muli Regular Bold"/>
                </a:rPr>
                <a:t> </a:t>
              </a:r>
              <a:r>
                <a:rPr lang="en-US" sz="2800" dirty="0" err="1">
                  <a:solidFill>
                    <a:srgbClr val="F2F3F4"/>
                  </a:solidFill>
                  <a:latin typeface="Muli Regular Bold"/>
                </a:rPr>
                <a:t>nghệ</a:t>
              </a:r>
              <a:r>
                <a:rPr lang="en-US" sz="2800" dirty="0">
                  <a:solidFill>
                    <a:srgbClr val="F2F3F4"/>
                  </a:solidFill>
                  <a:latin typeface="Muli Regular Bold"/>
                </a:rPr>
                <a:t> </a:t>
              </a:r>
              <a:r>
                <a:rPr lang="en-US" sz="2800" dirty="0" err="1">
                  <a:solidFill>
                    <a:srgbClr val="F2F3F4"/>
                  </a:solidFill>
                  <a:latin typeface="Muli Regular Bold"/>
                </a:rPr>
                <a:t>giúp</a:t>
              </a:r>
              <a:r>
                <a:rPr lang="en-US" sz="2800" dirty="0">
                  <a:solidFill>
                    <a:srgbClr val="F2F3F4"/>
                  </a:solidFill>
                  <a:latin typeface="Muli Regular Bold"/>
                </a:rPr>
                <a:t> </a:t>
              </a:r>
              <a:r>
                <a:rPr lang="en-US" sz="2800" dirty="0" err="1">
                  <a:solidFill>
                    <a:srgbClr val="F2F3F4"/>
                  </a:solidFill>
                  <a:latin typeface="Muli Regular Bold"/>
                </a:rPr>
                <a:t>các</a:t>
              </a:r>
              <a:r>
                <a:rPr lang="en-US" sz="2800" dirty="0">
                  <a:solidFill>
                    <a:srgbClr val="F2F3F4"/>
                  </a:solidFill>
                  <a:latin typeface="Muli Regular Bold"/>
                </a:rPr>
                <a:t> </a:t>
              </a:r>
              <a:r>
                <a:rPr lang="en-US" sz="2800" dirty="0" err="1">
                  <a:solidFill>
                    <a:srgbClr val="F2F3F4"/>
                  </a:solidFill>
                  <a:latin typeface="Muli Regular Bold"/>
                </a:rPr>
                <a:t>công</a:t>
              </a:r>
              <a:r>
                <a:rPr lang="en-US" sz="2800" dirty="0">
                  <a:solidFill>
                    <a:srgbClr val="F2F3F4"/>
                  </a:solidFill>
                  <a:latin typeface="Muli Regular Bold"/>
                </a:rPr>
                <a:t> ty </a:t>
              </a:r>
              <a:r>
                <a:rPr lang="en-US" sz="2800" dirty="0" err="1">
                  <a:solidFill>
                    <a:srgbClr val="F2F3F4"/>
                  </a:solidFill>
                  <a:latin typeface="Muli Regular Bold"/>
                </a:rPr>
                <a:t>phát</a:t>
              </a:r>
              <a:r>
                <a:rPr lang="en-US" sz="2800" dirty="0">
                  <a:solidFill>
                    <a:srgbClr val="F2F3F4"/>
                  </a:solidFill>
                  <a:latin typeface="Muli Regular Bold"/>
                </a:rPr>
                <a:t> </a:t>
              </a:r>
              <a:r>
                <a:rPr lang="en-US" sz="2800" dirty="0" err="1">
                  <a:solidFill>
                    <a:srgbClr val="F2F3F4"/>
                  </a:solidFill>
                  <a:latin typeface="Muli Regular Bold"/>
                </a:rPr>
                <a:t>triển</a:t>
              </a:r>
              <a:r>
                <a:rPr lang="en-US" sz="2800" dirty="0">
                  <a:solidFill>
                    <a:srgbClr val="F2F3F4"/>
                  </a:solidFill>
                  <a:latin typeface="Muli Regular Bold"/>
                </a:rPr>
                <a:t> </a:t>
              </a:r>
              <a:r>
                <a:rPr lang="en-US" sz="2800" dirty="0" err="1">
                  <a:solidFill>
                    <a:srgbClr val="F2F3F4"/>
                  </a:solidFill>
                  <a:latin typeface="Muli Regular Bold"/>
                </a:rPr>
                <a:t>và</a:t>
              </a:r>
              <a:r>
                <a:rPr lang="en-US" sz="2800" dirty="0">
                  <a:solidFill>
                    <a:srgbClr val="F2F3F4"/>
                  </a:solidFill>
                  <a:latin typeface="Muli Regular Bold"/>
                </a:rPr>
                <a:t> </a:t>
              </a:r>
              <a:r>
                <a:rPr lang="en-US" sz="2800" dirty="0" err="1">
                  <a:solidFill>
                    <a:srgbClr val="F2F3F4"/>
                  </a:solidFill>
                  <a:latin typeface="Muli Regular Bold"/>
                </a:rPr>
                <a:t>đổi</a:t>
              </a:r>
              <a:r>
                <a:rPr lang="en-US" sz="2800" dirty="0">
                  <a:solidFill>
                    <a:srgbClr val="F2F3F4"/>
                  </a:solidFill>
                  <a:latin typeface="Muli Regular Bold"/>
                </a:rPr>
                <a:t> </a:t>
              </a:r>
              <a:r>
                <a:rPr lang="en-US" sz="2800" dirty="0" err="1">
                  <a:solidFill>
                    <a:srgbClr val="F2F3F4"/>
                  </a:solidFill>
                  <a:latin typeface="Muli Regular Bold"/>
                </a:rPr>
                <a:t>mới</a:t>
              </a:r>
              <a:r>
                <a:rPr lang="en-US" sz="2800" dirty="0">
                  <a:solidFill>
                    <a:srgbClr val="F2F3F4"/>
                  </a:solidFill>
                  <a:latin typeface="Muli Regular Bold"/>
                </a:rPr>
                <a:t> </a:t>
              </a:r>
              <a:r>
                <a:rPr lang="en-US" sz="2800" dirty="0" err="1">
                  <a:solidFill>
                    <a:srgbClr val="F2F3F4"/>
                  </a:solidFill>
                  <a:latin typeface="Muli Regular Bold"/>
                </a:rPr>
                <a:t>như</a:t>
              </a:r>
              <a:r>
                <a:rPr lang="en-US" sz="2800" dirty="0">
                  <a:solidFill>
                    <a:srgbClr val="F2F3F4"/>
                  </a:solidFill>
                  <a:latin typeface="Muli Regular Bold"/>
                </a:rPr>
                <a:t> </a:t>
              </a:r>
              <a:r>
                <a:rPr lang="en-US" sz="2800" dirty="0" err="1">
                  <a:solidFill>
                    <a:srgbClr val="F2F3F4"/>
                  </a:solidFill>
                  <a:latin typeface="Muli Regular Bold"/>
                </a:rPr>
                <a:t>thế</a:t>
              </a:r>
              <a:r>
                <a:rPr lang="en-US" sz="2800" dirty="0">
                  <a:solidFill>
                    <a:srgbClr val="F2F3F4"/>
                  </a:solidFill>
                  <a:latin typeface="Muli Regular Bold"/>
                </a:rPr>
                <a:t> </a:t>
              </a:r>
              <a:r>
                <a:rPr lang="en-US" sz="2800" dirty="0" err="1">
                  <a:solidFill>
                    <a:srgbClr val="F2F3F4"/>
                  </a:solidFill>
                  <a:latin typeface="Muli Regular Bold"/>
                </a:rPr>
                <a:t>nào</a:t>
              </a:r>
              <a:endParaRPr lang="en-US" sz="2800" dirty="0">
                <a:solidFill>
                  <a:srgbClr val="F2F3F4"/>
                </a:solidFill>
                <a:latin typeface="Muli Regular Bold"/>
              </a:endParaRPr>
            </a:p>
          </p:txBody>
        </p:sp>
      </p:grpSp>
      <p:grpSp>
        <p:nvGrpSpPr>
          <p:cNvPr id="20" name="Group 20"/>
          <p:cNvGrpSpPr/>
          <p:nvPr/>
        </p:nvGrpSpPr>
        <p:grpSpPr>
          <a:xfrm>
            <a:off x="1389936" y="5832978"/>
            <a:ext cx="4349014" cy="2697063"/>
            <a:chOff x="0" y="-38100"/>
            <a:chExt cx="5798685" cy="3596084"/>
          </a:xfrm>
        </p:grpSpPr>
        <p:sp>
          <p:nvSpPr>
            <p:cNvPr id="21" name="TextBox 21"/>
            <p:cNvSpPr txBox="1"/>
            <p:nvPr/>
          </p:nvSpPr>
          <p:spPr>
            <a:xfrm>
              <a:off x="0" y="-38100"/>
              <a:ext cx="5747885" cy="487484"/>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CÔNG VIỆC</a:t>
              </a:r>
            </a:p>
          </p:txBody>
        </p:sp>
        <p:sp>
          <p:nvSpPr>
            <p:cNvPr id="22" name="TextBox 22"/>
            <p:cNvSpPr txBox="1"/>
            <p:nvPr/>
          </p:nvSpPr>
          <p:spPr>
            <a:xfrm>
              <a:off x="50800" y="950261"/>
              <a:ext cx="5747885" cy="2607723"/>
            </a:xfrm>
            <a:prstGeom prst="rect">
              <a:avLst/>
            </a:prstGeom>
          </p:spPr>
          <p:txBody>
            <a:bodyPr lIns="0" tIns="0" rIns="0" bIns="0" rtlCol="0" anchor="t">
              <a:spAutoFit/>
            </a:bodyPr>
            <a:lstStyle/>
            <a:p>
              <a:pPr algn="just">
                <a:lnSpc>
                  <a:spcPts val="3079"/>
                </a:lnSpc>
              </a:pPr>
              <a:r>
                <a:rPr lang="en-US" sz="2200" dirty="0" err="1">
                  <a:solidFill>
                    <a:srgbClr val="0E2C4B"/>
                  </a:solidFill>
                  <a:latin typeface="Muli Regular"/>
                </a:rPr>
                <a:t>Các</a:t>
              </a:r>
              <a:r>
                <a:rPr lang="en-US" sz="2200" dirty="0">
                  <a:solidFill>
                    <a:srgbClr val="0E2C4B"/>
                  </a:solidFill>
                  <a:latin typeface="Muli Regular"/>
                </a:rPr>
                <a:t>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đồng</a:t>
              </a:r>
              <a:r>
                <a:rPr lang="en-US" sz="2200" dirty="0">
                  <a:solidFill>
                    <a:srgbClr val="0E2C4B"/>
                  </a:solidFill>
                  <a:latin typeface="Muli Regular"/>
                </a:rPr>
                <a:t> ý </a:t>
              </a:r>
              <a:r>
                <a:rPr lang="en-US" sz="2200" dirty="0" err="1">
                  <a:solidFill>
                    <a:srgbClr val="0E2C4B"/>
                  </a:solidFill>
                  <a:latin typeface="Muli Regular"/>
                </a:rPr>
                <a:t>với</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việc</a:t>
              </a:r>
              <a:r>
                <a:rPr lang="en-US" sz="2200" dirty="0">
                  <a:solidFill>
                    <a:srgbClr val="0E2C4B"/>
                  </a:solidFill>
                  <a:latin typeface="Muli Regular"/>
                </a:rPr>
                <a:t> </a:t>
              </a:r>
              <a:r>
                <a:rPr lang="en-US" sz="2200" dirty="0" err="1">
                  <a:solidFill>
                    <a:srgbClr val="0E2C4B"/>
                  </a:solidFill>
                  <a:latin typeface="Muli Regular"/>
                </a:rPr>
                <a:t>được</a:t>
              </a:r>
              <a:r>
                <a:rPr lang="en-US" sz="2200" dirty="0">
                  <a:solidFill>
                    <a:srgbClr val="0E2C4B"/>
                  </a:solidFill>
                  <a:latin typeface="Muli Regular"/>
                </a:rPr>
                <a:t> </a:t>
              </a:r>
              <a:r>
                <a:rPr lang="en-US" sz="2200" dirty="0" err="1">
                  <a:solidFill>
                    <a:srgbClr val="0E2C4B"/>
                  </a:solidFill>
                  <a:latin typeface="Muli Regular"/>
                </a:rPr>
                <a:t>giao</a:t>
              </a:r>
              <a:r>
                <a:rPr lang="en-US" sz="2200" dirty="0">
                  <a:solidFill>
                    <a:srgbClr val="0E2C4B"/>
                  </a:solidFill>
                  <a:latin typeface="Muli Regular"/>
                </a:rPr>
                <a:t>.</a:t>
              </a:r>
            </a:p>
            <a:p>
              <a:pPr algn="just">
                <a:lnSpc>
                  <a:spcPts val="3079"/>
                </a:lnSpc>
              </a:pPr>
              <a:r>
                <a:rPr lang="en-US" sz="2200" dirty="0" err="1">
                  <a:solidFill>
                    <a:srgbClr val="0E2C4B"/>
                  </a:solidFill>
                  <a:latin typeface="Muli Regular"/>
                </a:rPr>
                <a:t>Nếu</a:t>
              </a:r>
              <a:r>
                <a:rPr lang="en-US" sz="2200" dirty="0">
                  <a:solidFill>
                    <a:srgbClr val="0E2C4B"/>
                  </a:solidFill>
                  <a:latin typeface="Muli Regular"/>
                </a:rPr>
                <a:t> </a:t>
              </a:r>
              <a:r>
                <a:rPr lang="en-US" sz="2200" dirty="0" err="1">
                  <a:solidFill>
                    <a:srgbClr val="0E2C4B"/>
                  </a:solidFill>
                  <a:latin typeface="Muli Regular"/>
                </a:rPr>
                <a:t>có</a:t>
              </a:r>
              <a:r>
                <a:rPr lang="en-US" sz="2200" dirty="0">
                  <a:solidFill>
                    <a:srgbClr val="0E2C4B"/>
                  </a:solidFill>
                  <a:latin typeface="Muli Regular"/>
                </a:rPr>
                <a:t> </a:t>
              </a:r>
              <a:r>
                <a:rPr lang="en-US" sz="2200" dirty="0" err="1">
                  <a:solidFill>
                    <a:srgbClr val="0E2C4B"/>
                  </a:solidFill>
                  <a:latin typeface="Muli Regular"/>
                </a:rPr>
                <a:t>khó</a:t>
              </a:r>
              <a:r>
                <a:rPr lang="en-US" sz="2200" dirty="0">
                  <a:solidFill>
                    <a:srgbClr val="0E2C4B"/>
                  </a:solidFill>
                  <a:latin typeface="Muli Regular"/>
                </a:rPr>
                <a:t> </a:t>
              </a:r>
              <a:r>
                <a:rPr lang="en-US" sz="2200" dirty="0" err="1">
                  <a:solidFill>
                    <a:srgbClr val="0E2C4B"/>
                  </a:solidFill>
                  <a:latin typeface="Muli Regular"/>
                </a:rPr>
                <a:t>khăn</a:t>
              </a:r>
              <a:r>
                <a:rPr lang="en-US" sz="2200" dirty="0">
                  <a:solidFill>
                    <a:srgbClr val="0E2C4B"/>
                  </a:solidFill>
                  <a:latin typeface="Muli Regular"/>
                </a:rPr>
                <a:t> </a:t>
              </a:r>
              <a:r>
                <a:rPr lang="en-US" sz="2200" dirty="0" err="1">
                  <a:solidFill>
                    <a:srgbClr val="0E2C4B"/>
                  </a:solidFill>
                  <a:latin typeface="Muli Regular"/>
                </a:rPr>
                <a:t>trong</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việc</a:t>
              </a:r>
              <a:r>
                <a:rPr lang="en-US" sz="2200" dirty="0">
                  <a:solidFill>
                    <a:srgbClr val="0E2C4B"/>
                  </a:solidFill>
                  <a:latin typeface="Muli Regular"/>
                </a:rPr>
                <a:t> </a:t>
              </a:r>
              <a:r>
                <a:rPr lang="en-US" sz="2200" dirty="0" err="1">
                  <a:solidFill>
                    <a:srgbClr val="0E2C4B"/>
                  </a:solidFill>
                  <a:latin typeface="Muli Regular"/>
                </a:rPr>
                <a:t>thì</a:t>
              </a:r>
              <a:r>
                <a:rPr lang="en-US" sz="2200" dirty="0">
                  <a:solidFill>
                    <a:srgbClr val="0E2C4B"/>
                  </a:solidFill>
                  <a:latin typeface="Muli Regular"/>
                </a:rPr>
                <a:t> </a:t>
              </a:r>
              <a:r>
                <a:rPr lang="en-US" sz="2200" dirty="0" err="1">
                  <a:solidFill>
                    <a:srgbClr val="0E2C4B"/>
                  </a:solidFill>
                  <a:latin typeface="Muli Regular"/>
                </a:rPr>
                <a:t>liên</a:t>
              </a:r>
              <a:r>
                <a:rPr lang="en-US" sz="2200" dirty="0">
                  <a:solidFill>
                    <a:srgbClr val="0E2C4B"/>
                  </a:solidFill>
                  <a:latin typeface="Muli Regular"/>
                </a:rPr>
                <a:t> </a:t>
              </a:r>
              <a:r>
                <a:rPr lang="en-US" sz="2200" dirty="0" err="1">
                  <a:solidFill>
                    <a:srgbClr val="0E2C4B"/>
                  </a:solidFill>
                  <a:latin typeface="Muli Regular"/>
                </a:rPr>
                <a:t>hệ</a:t>
              </a:r>
              <a:r>
                <a:rPr lang="en-US" sz="2200" dirty="0">
                  <a:solidFill>
                    <a:srgbClr val="0E2C4B"/>
                  </a:solidFill>
                  <a:latin typeface="Muli Regular"/>
                </a:rPr>
                <a:t> </a:t>
              </a:r>
              <a:r>
                <a:rPr lang="en-US" sz="2200" dirty="0" err="1">
                  <a:solidFill>
                    <a:srgbClr val="0E2C4B"/>
                  </a:solidFill>
                  <a:latin typeface="Muli Regular"/>
                </a:rPr>
                <a:t>với</a:t>
              </a:r>
              <a:r>
                <a:rPr lang="en-US" sz="2200" dirty="0">
                  <a:solidFill>
                    <a:srgbClr val="0E2C4B"/>
                  </a:solidFill>
                  <a:latin typeface="Muli Regular"/>
                </a:rPr>
                <a:t> </a:t>
              </a:r>
              <a:r>
                <a:rPr lang="en-US" sz="2200" dirty="0" err="1">
                  <a:solidFill>
                    <a:srgbClr val="0E2C4B"/>
                  </a:solidFill>
                  <a:latin typeface="Muli Regular"/>
                </a:rPr>
                <a:t>nhóm</a:t>
              </a:r>
              <a:r>
                <a:rPr lang="en-US" sz="2200" dirty="0">
                  <a:solidFill>
                    <a:srgbClr val="0E2C4B"/>
                  </a:solidFill>
                  <a:latin typeface="Muli Regular"/>
                </a:rPr>
                <a:t> </a:t>
              </a:r>
              <a:r>
                <a:rPr lang="en-US" sz="2200" dirty="0" err="1">
                  <a:solidFill>
                    <a:srgbClr val="0E2C4B"/>
                  </a:solidFill>
                  <a:latin typeface="Muli Regular"/>
                </a:rPr>
                <a:t>trưởng</a:t>
              </a:r>
              <a:r>
                <a:rPr lang="en-US" sz="2200" dirty="0">
                  <a:solidFill>
                    <a:srgbClr val="0E2C4B"/>
                  </a:solidFill>
                  <a:latin typeface="Muli Regular"/>
                </a:rPr>
                <a:t> </a:t>
              </a:r>
              <a:r>
                <a:rPr lang="en-US" sz="2200" dirty="0" err="1">
                  <a:solidFill>
                    <a:srgbClr val="0E2C4B"/>
                  </a:solidFill>
                  <a:latin typeface="Muli Regular"/>
                </a:rPr>
                <a:t>hoặc</a:t>
              </a:r>
              <a:r>
                <a:rPr lang="en-US" sz="2200" dirty="0">
                  <a:solidFill>
                    <a:srgbClr val="0E2C4B"/>
                  </a:solidFill>
                  <a:latin typeface="Muli Regular"/>
                </a:rPr>
                <a:t>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khác</a:t>
              </a:r>
              <a:r>
                <a:rPr lang="en-US" sz="2200" dirty="0">
                  <a:solidFill>
                    <a:srgbClr val="0E2C4B"/>
                  </a:solidFill>
                  <a:latin typeface="Muli Regular"/>
                </a:rPr>
                <a:t>.</a:t>
              </a:r>
            </a:p>
          </p:txBody>
        </p:sp>
      </p:grpSp>
      <p:grpSp>
        <p:nvGrpSpPr>
          <p:cNvPr id="23" name="Group 23"/>
          <p:cNvGrpSpPr/>
          <p:nvPr/>
        </p:nvGrpSpPr>
        <p:grpSpPr>
          <a:xfrm>
            <a:off x="6988543" y="5832978"/>
            <a:ext cx="4310914" cy="2299209"/>
            <a:chOff x="0" y="-38100"/>
            <a:chExt cx="5747885" cy="3065611"/>
          </a:xfrm>
        </p:grpSpPr>
        <p:sp>
          <p:nvSpPr>
            <p:cNvPr id="24" name="TextBox 24"/>
            <p:cNvSpPr txBox="1"/>
            <p:nvPr/>
          </p:nvSpPr>
          <p:spPr>
            <a:xfrm>
              <a:off x="0" y="-38100"/>
              <a:ext cx="5747885" cy="485088"/>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QUẢN LÝ</a:t>
              </a:r>
            </a:p>
          </p:txBody>
        </p:sp>
        <p:sp>
          <p:nvSpPr>
            <p:cNvPr id="25" name="TextBox 25"/>
            <p:cNvSpPr txBox="1"/>
            <p:nvPr/>
          </p:nvSpPr>
          <p:spPr>
            <a:xfrm>
              <a:off x="0" y="949849"/>
              <a:ext cx="5747885" cy="2077662"/>
            </a:xfrm>
            <a:prstGeom prst="rect">
              <a:avLst/>
            </a:prstGeom>
          </p:spPr>
          <p:txBody>
            <a:bodyPr lIns="0" tIns="0" rIns="0" bIns="0" rtlCol="0" anchor="t">
              <a:spAutoFit/>
            </a:bodyPr>
            <a:lstStyle/>
            <a:p>
              <a:pPr algn="just">
                <a:lnSpc>
                  <a:spcPts val="3079"/>
                </a:lnSpc>
              </a:pPr>
              <a:r>
                <a:rPr lang="en-US" sz="2200" dirty="0" err="1">
                  <a:solidFill>
                    <a:srgbClr val="0E2C4B"/>
                  </a:solidFill>
                  <a:latin typeface="Muli Regular"/>
                </a:rPr>
                <a:t>Các</a:t>
              </a:r>
              <a:r>
                <a:rPr lang="en-US" sz="2200" dirty="0">
                  <a:solidFill>
                    <a:srgbClr val="0E2C4B"/>
                  </a:solidFill>
                  <a:latin typeface="Muli Regular"/>
                </a:rPr>
                <a:t>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không</a:t>
              </a:r>
              <a:r>
                <a:rPr lang="en-US" sz="2200" dirty="0">
                  <a:solidFill>
                    <a:srgbClr val="0E2C4B"/>
                  </a:solidFill>
                  <a:latin typeface="Muli Regular"/>
                </a:rPr>
                <a:t> </a:t>
              </a:r>
              <a:r>
                <a:rPr lang="en-US" sz="2200" dirty="0" err="1">
                  <a:solidFill>
                    <a:srgbClr val="0E2C4B"/>
                  </a:solidFill>
                  <a:latin typeface="Muli Regular"/>
                </a:rPr>
                <a:t>thường</a:t>
              </a:r>
              <a:r>
                <a:rPr lang="en-US" sz="2200" dirty="0">
                  <a:solidFill>
                    <a:srgbClr val="0E2C4B"/>
                  </a:solidFill>
                  <a:latin typeface="Muli Regular"/>
                </a:rPr>
                <a:t> </a:t>
              </a:r>
              <a:r>
                <a:rPr lang="en-US" sz="2200" dirty="0" err="1">
                  <a:solidFill>
                    <a:srgbClr val="0E2C4B"/>
                  </a:solidFill>
                  <a:latin typeface="Muli Regular"/>
                </a:rPr>
                <a:t>xuyên</a:t>
              </a:r>
              <a:r>
                <a:rPr lang="en-US" sz="2200" dirty="0">
                  <a:solidFill>
                    <a:srgbClr val="0E2C4B"/>
                  </a:solidFill>
                  <a:latin typeface="Muli Regular"/>
                </a:rPr>
                <a:t> </a:t>
              </a:r>
              <a:r>
                <a:rPr lang="en-US" sz="2200" dirty="0" err="1">
                  <a:solidFill>
                    <a:srgbClr val="0E2C4B"/>
                  </a:solidFill>
                  <a:latin typeface="Muli Regular"/>
                </a:rPr>
                <a:t>hoạt</a:t>
              </a:r>
              <a:r>
                <a:rPr lang="en-US" sz="2200" dirty="0">
                  <a:solidFill>
                    <a:srgbClr val="0E2C4B"/>
                  </a:solidFill>
                  <a:latin typeface="Muli Regular"/>
                </a:rPr>
                <a:t> </a:t>
              </a:r>
              <a:r>
                <a:rPr lang="en-US" sz="2200" dirty="0" err="1">
                  <a:solidFill>
                    <a:srgbClr val="0E2C4B"/>
                  </a:solidFill>
                  <a:latin typeface="Muli Regular"/>
                </a:rPr>
                <a:t>động</a:t>
              </a:r>
              <a:r>
                <a:rPr lang="en-US" sz="2200" dirty="0">
                  <a:solidFill>
                    <a:srgbClr val="0E2C4B"/>
                  </a:solidFill>
                  <a:latin typeface="Muli Regular"/>
                </a:rPr>
                <a:t> online </a:t>
              </a:r>
              <a:r>
                <a:rPr lang="en-US" sz="2200" dirty="0" err="1">
                  <a:solidFill>
                    <a:srgbClr val="0E2C4B"/>
                  </a:solidFill>
                  <a:latin typeface="Muli Regular"/>
                </a:rPr>
                <a:t>trong</a:t>
              </a:r>
              <a:r>
                <a:rPr lang="en-US" sz="2200" dirty="0">
                  <a:solidFill>
                    <a:srgbClr val="0E2C4B"/>
                  </a:solidFill>
                  <a:latin typeface="Muli Regular"/>
                </a:rPr>
                <a:t> </a:t>
              </a:r>
              <a:r>
                <a:rPr lang="en-US" sz="2200" dirty="0" err="1">
                  <a:solidFill>
                    <a:srgbClr val="0E2C4B"/>
                  </a:solidFill>
                  <a:latin typeface="Muli Regular"/>
                </a:rPr>
                <a:t>nhóm</a:t>
              </a:r>
              <a:r>
                <a:rPr lang="en-US" sz="2200" dirty="0">
                  <a:solidFill>
                    <a:srgbClr val="0E2C4B"/>
                  </a:solidFill>
                  <a:latin typeface="Muli Regular"/>
                </a:rPr>
                <a:t> </a:t>
              </a:r>
              <a:r>
                <a:rPr lang="en-US" sz="2200" dirty="0" err="1">
                  <a:solidFill>
                    <a:srgbClr val="0E2C4B"/>
                  </a:solidFill>
                  <a:latin typeface="Muli Regular"/>
                </a:rPr>
                <a:t>nên</a:t>
              </a:r>
              <a:r>
                <a:rPr lang="en-US" sz="2200" dirty="0">
                  <a:solidFill>
                    <a:srgbClr val="0E2C4B"/>
                  </a:solidFill>
                  <a:latin typeface="Muli Regular"/>
                </a:rPr>
                <a:t> </a:t>
              </a:r>
              <a:r>
                <a:rPr lang="en-US" sz="2200" dirty="0" err="1">
                  <a:solidFill>
                    <a:srgbClr val="0E2C4B"/>
                  </a:solidFill>
                  <a:latin typeface="Muli Regular"/>
                </a:rPr>
                <a:t>phải</a:t>
              </a:r>
              <a:r>
                <a:rPr lang="en-US" sz="2200" dirty="0">
                  <a:solidFill>
                    <a:srgbClr val="0E2C4B"/>
                  </a:solidFill>
                  <a:latin typeface="Muli Regular"/>
                </a:rPr>
                <a:t> </a:t>
              </a:r>
              <a:r>
                <a:rPr lang="en-US" sz="2200" dirty="0" err="1">
                  <a:solidFill>
                    <a:srgbClr val="0E2C4B"/>
                  </a:solidFill>
                  <a:latin typeface="Muli Regular"/>
                </a:rPr>
                <a:t>phân</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trên</a:t>
              </a:r>
              <a:r>
                <a:rPr lang="en-US" sz="2200" dirty="0">
                  <a:solidFill>
                    <a:srgbClr val="0E2C4B"/>
                  </a:solidFill>
                  <a:latin typeface="Muli Regular"/>
                </a:rPr>
                <a:t> </a:t>
              </a:r>
              <a:r>
                <a:rPr lang="en-US" sz="2200" dirty="0" err="1">
                  <a:solidFill>
                    <a:srgbClr val="0E2C4B"/>
                  </a:solidFill>
                  <a:latin typeface="Muli Regular"/>
                </a:rPr>
                <a:t>lớp</a:t>
              </a:r>
              <a:r>
                <a:rPr lang="en-US" sz="2200" dirty="0">
                  <a:solidFill>
                    <a:srgbClr val="0E2C4B"/>
                  </a:solidFill>
                  <a:latin typeface="Muli Regular"/>
                </a:rPr>
                <a:t> </a:t>
              </a:r>
              <a:r>
                <a:rPr lang="en-US" sz="2200" dirty="0" err="1">
                  <a:solidFill>
                    <a:srgbClr val="0E2C4B"/>
                  </a:solidFill>
                  <a:latin typeface="Muli Regular"/>
                </a:rPr>
                <a:t>hoặc</a:t>
              </a:r>
              <a:r>
                <a:rPr lang="en-US" sz="2200" dirty="0">
                  <a:solidFill>
                    <a:srgbClr val="0E2C4B"/>
                  </a:solidFill>
                  <a:latin typeface="Muli Regular"/>
                </a:rPr>
                <a:t> </a:t>
              </a:r>
              <a:r>
                <a:rPr lang="en-US" sz="2200" dirty="0" err="1">
                  <a:solidFill>
                    <a:srgbClr val="0E2C4B"/>
                  </a:solidFill>
                  <a:latin typeface="Muli Regular"/>
                </a:rPr>
                <a:t>nhắn</a:t>
              </a:r>
              <a:r>
                <a:rPr lang="en-US" sz="2200" dirty="0">
                  <a:solidFill>
                    <a:srgbClr val="0E2C4B"/>
                  </a:solidFill>
                  <a:latin typeface="Muli Regular"/>
                </a:rPr>
                <a:t> tin </a:t>
              </a:r>
              <a:r>
                <a:rPr lang="en-US" sz="2200" dirty="0" err="1">
                  <a:solidFill>
                    <a:srgbClr val="0E2C4B"/>
                  </a:solidFill>
                  <a:latin typeface="Muli Regular"/>
                </a:rPr>
                <a:t>riêng</a:t>
              </a:r>
              <a:r>
                <a:rPr lang="en-US" sz="2200" dirty="0">
                  <a:solidFill>
                    <a:srgbClr val="0E2C4B"/>
                  </a:solidFill>
                  <a:latin typeface="Muli Regular"/>
                </a:rPr>
                <a:t>.</a:t>
              </a:r>
            </a:p>
          </p:txBody>
        </p:sp>
      </p:grpSp>
      <p:grpSp>
        <p:nvGrpSpPr>
          <p:cNvPr id="26" name="Group 26"/>
          <p:cNvGrpSpPr/>
          <p:nvPr/>
        </p:nvGrpSpPr>
        <p:grpSpPr>
          <a:xfrm>
            <a:off x="12587151" y="5832978"/>
            <a:ext cx="4353930" cy="1901664"/>
            <a:chOff x="0" y="-38100"/>
            <a:chExt cx="5805240" cy="2535553"/>
          </a:xfrm>
        </p:grpSpPr>
        <p:sp>
          <p:nvSpPr>
            <p:cNvPr id="27" name="TextBox 27"/>
            <p:cNvSpPr txBox="1"/>
            <p:nvPr/>
          </p:nvSpPr>
          <p:spPr>
            <a:xfrm>
              <a:off x="0" y="-38100"/>
              <a:ext cx="5747885" cy="487484"/>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THỰC HÀNH</a:t>
              </a:r>
            </a:p>
          </p:txBody>
        </p:sp>
        <p:sp>
          <p:nvSpPr>
            <p:cNvPr id="28" name="TextBox 28"/>
            <p:cNvSpPr txBox="1"/>
            <p:nvPr/>
          </p:nvSpPr>
          <p:spPr>
            <a:xfrm>
              <a:off x="57355" y="949850"/>
              <a:ext cx="5747885" cy="1547603"/>
            </a:xfrm>
            <a:prstGeom prst="rect">
              <a:avLst/>
            </a:prstGeom>
          </p:spPr>
          <p:txBody>
            <a:bodyPr lIns="0" tIns="0" rIns="0" bIns="0" rtlCol="0" anchor="t">
              <a:spAutoFit/>
            </a:bodyPr>
            <a:lstStyle/>
            <a:p>
              <a:pPr algn="just">
                <a:lnSpc>
                  <a:spcPts val="3079"/>
                </a:lnSpc>
              </a:pPr>
              <a:r>
                <a:rPr lang="en-US" sz="2200" dirty="0" err="1">
                  <a:solidFill>
                    <a:srgbClr val="0E2C4B"/>
                  </a:solidFill>
                  <a:latin typeface="Muli Regular"/>
                </a:rPr>
                <a:t>Vì</a:t>
              </a:r>
              <a:r>
                <a:rPr lang="en-US" sz="2200" dirty="0">
                  <a:solidFill>
                    <a:srgbClr val="0E2C4B"/>
                  </a:solidFill>
                  <a:latin typeface="Muli Regular"/>
                </a:rPr>
                <a:t> </a:t>
              </a:r>
              <a:r>
                <a:rPr lang="en-US" sz="2200" dirty="0" err="1">
                  <a:solidFill>
                    <a:srgbClr val="0E2C4B"/>
                  </a:solidFill>
                  <a:latin typeface="Muli Regular"/>
                </a:rPr>
                <a:t>nhóm</a:t>
              </a:r>
              <a:r>
                <a:rPr lang="en-US" sz="2200" dirty="0">
                  <a:solidFill>
                    <a:srgbClr val="0E2C4B"/>
                  </a:solidFill>
                  <a:latin typeface="Muli Regular"/>
                </a:rPr>
                <a:t> ban </a:t>
              </a:r>
              <a:r>
                <a:rPr lang="en-US" sz="2200" dirty="0" err="1">
                  <a:solidFill>
                    <a:srgbClr val="0E2C4B"/>
                  </a:solidFill>
                  <a:latin typeface="Muli Regular"/>
                </a:rPr>
                <a:t>đầu</a:t>
              </a:r>
              <a:r>
                <a:rPr lang="en-US" sz="2200" dirty="0">
                  <a:solidFill>
                    <a:srgbClr val="0E2C4B"/>
                  </a:solidFill>
                  <a:latin typeface="Muli Regular"/>
                </a:rPr>
                <a:t> </a:t>
              </a:r>
              <a:r>
                <a:rPr lang="en-US" sz="2200" dirty="0" err="1">
                  <a:solidFill>
                    <a:srgbClr val="0E2C4B"/>
                  </a:solidFill>
                  <a:latin typeface="Muli Regular"/>
                </a:rPr>
                <a:t>có</a:t>
              </a:r>
              <a:r>
                <a:rPr lang="en-US" sz="2200" dirty="0">
                  <a:solidFill>
                    <a:srgbClr val="0E2C4B"/>
                  </a:solidFill>
                  <a:latin typeface="Muli Regular"/>
                </a:rPr>
                <a:t> 5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nên</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việc</a:t>
              </a:r>
              <a:r>
                <a:rPr lang="en-US" sz="2200" dirty="0">
                  <a:solidFill>
                    <a:srgbClr val="0E2C4B"/>
                  </a:solidFill>
                  <a:latin typeface="Muli Regular"/>
                </a:rPr>
                <a:t> </a:t>
              </a:r>
              <a:r>
                <a:rPr lang="en-US" sz="2200" dirty="0" err="1">
                  <a:solidFill>
                    <a:srgbClr val="0E2C4B"/>
                  </a:solidFill>
                  <a:latin typeface="Muli Regular"/>
                </a:rPr>
                <a:t>bây</a:t>
              </a:r>
              <a:r>
                <a:rPr lang="en-US" sz="2200" dirty="0">
                  <a:solidFill>
                    <a:srgbClr val="0E2C4B"/>
                  </a:solidFill>
                  <a:latin typeface="Muli Regular"/>
                </a:rPr>
                <a:t> </a:t>
              </a:r>
              <a:r>
                <a:rPr lang="en-US" sz="2200" dirty="0" err="1">
                  <a:solidFill>
                    <a:srgbClr val="0E2C4B"/>
                  </a:solidFill>
                  <a:latin typeface="Muli Regular"/>
                </a:rPr>
                <a:t>giờ</a:t>
              </a:r>
              <a:r>
                <a:rPr lang="en-US" sz="2200" dirty="0">
                  <a:solidFill>
                    <a:srgbClr val="0E2C4B"/>
                  </a:solidFill>
                  <a:latin typeface="Muli Regular"/>
                </a:rPr>
                <a:t> </a:t>
              </a:r>
              <a:r>
                <a:rPr lang="en-US" sz="2200" dirty="0" err="1">
                  <a:solidFill>
                    <a:srgbClr val="0E2C4B"/>
                  </a:solidFill>
                  <a:latin typeface="Muli Regular"/>
                </a:rPr>
                <a:t>có</a:t>
              </a:r>
              <a:r>
                <a:rPr lang="en-US" sz="2200" dirty="0">
                  <a:solidFill>
                    <a:srgbClr val="0E2C4B"/>
                  </a:solidFill>
                  <a:latin typeface="Muli Regular"/>
                </a:rPr>
                <a:t> </a:t>
              </a:r>
              <a:r>
                <a:rPr lang="en-US" sz="2200" dirty="0" err="1">
                  <a:solidFill>
                    <a:srgbClr val="0E2C4B"/>
                  </a:solidFill>
                  <a:latin typeface="Muli Regular"/>
                </a:rPr>
                <a:t>chút</a:t>
              </a:r>
              <a:r>
                <a:rPr lang="en-US" sz="2200" dirty="0">
                  <a:solidFill>
                    <a:srgbClr val="0E2C4B"/>
                  </a:solidFill>
                  <a:latin typeface="Muli Regular"/>
                </a:rPr>
                <a:t> </a:t>
              </a:r>
              <a:r>
                <a:rPr lang="en-US" sz="2200" dirty="0" err="1">
                  <a:solidFill>
                    <a:srgbClr val="0E2C4B"/>
                  </a:solidFill>
                  <a:latin typeface="Muli Regular"/>
                </a:rPr>
                <a:t>phân</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lại</a:t>
              </a:r>
              <a:r>
                <a:rPr lang="en-US" sz="2200" dirty="0">
                  <a:solidFill>
                    <a:srgbClr val="0E2C4B"/>
                  </a:solidFill>
                  <a:latin typeface="Muli Regular"/>
                </a:rPr>
                <a: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518</Words>
  <Application>Microsoft Office PowerPoint</Application>
  <PresentationFormat>Custom</PresentationFormat>
  <Paragraphs>61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Muli Bold Bold</vt:lpstr>
      <vt:lpstr>Muli Regular</vt:lpstr>
      <vt:lpstr>Calibri</vt:lpstr>
      <vt:lpstr>Muli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thuyết trình mới</dc:title>
  <cp:lastModifiedBy>Huy</cp:lastModifiedBy>
  <cp:revision>10</cp:revision>
  <dcterms:created xsi:type="dcterms:W3CDTF">2006-08-16T00:00:00Z</dcterms:created>
  <dcterms:modified xsi:type="dcterms:W3CDTF">2022-12-12T03:32:18Z</dcterms:modified>
  <dc:identifier>DAFS2eDiqQg</dc:identifier>
</cp:coreProperties>
</file>